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56" r:id="rId5"/>
    <p:sldId id="257" r:id="rId6"/>
    <p:sldId id="259" r:id="rId7"/>
    <p:sldId id="261" r:id="rId8"/>
    <p:sldId id="262" r:id="rId9"/>
    <p:sldId id="263" r:id="rId10"/>
    <p:sldId id="264" r:id="rId11"/>
    <p:sldId id="265" r:id="rId12"/>
    <p:sldId id="267" r:id="rId13"/>
    <p:sldId id="270" r:id="rId14"/>
    <p:sldId id="268" r:id="rId15"/>
    <p:sldId id="271" r:id="rId16"/>
    <p:sldId id="272" r:id="rId17"/>
    <p:sldId id="273" r:id="rId18"/>
    <p:sldId id="274" r:id="rId19"/>
    <p:sldId id="276" r:id="rId20"/>
    <p:sldId id="277" r:id="rId21"/>
    <p:sldId id="278" r:id="rId22"/>
    <p:sldId id="279" r:id="rId23"/>
    <p:sldId id="280" r:id="rId24"/>
    <p:sldId id="281" r:id="rId25"/>
    <p:sldId id="282" r:id="rId26"/>
    <p:sldId id="28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6" autoAdjust="0"/>
    <p:restoredTop sz="94763" autoAdjust="0"/>
  </p:normalViewPr>
  <p:slideViewPr>
    <p:cSldViewPr>
      <p:cViewPr>
        <p:scale>
          <a:sx n="90" d="100"/>
          <a:sy n="9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C6554F-06AC-44A2-99AA-578108602669}" type="datetimeFigureOut">
              <a:rPr lang="en-US" smtClean="0"/>
              <a:pPr/>
              <a:t>1/16/2013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1A553B2-5D0E-4DB3-8A62-1655A3D800CB}" type="slidenum">
              <a:rPr lang="en-US" smtClean="0"/>
              <a:pPr/>
              <a:t>‹#›</a:t>
            </a:fld>
            <a:endParaRPr lang="en-US"/>
          </a:p>
        </p:txBody>
      </p:sp>
    </p:spTree>
    <p:extLst>
      <p:ext uri="{BB962C8B-B14F-4D97-AF65-F5344CB8AC3E}">
        <p14:creationId xmlns:p14="http://schemas.microsoft.com/office/powerpoint/2010/main" xmlns="" val="2959674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1BAFF2-337D-4FB0-8712-2BF3898B3D4E}" type="datetimeFigureOut">
              <a:rPr lang="en-US" smtClean="0"/>
              <a:pPr/>
              <a:t>1/16/2013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489211-07F4-4F50-9E2B-A066FB9D211A}" type="slidenum">
              <a:rPr lang="en-US" smtClean="0"/>
              <a:pPr/>
              <a:t>‹#›</a:t>
            </a:fld>
            <a:endParaRPr lang="en-US"/>
          </a:p>
        </p:txBody>
      </p:sp>
    </p:spTree>
    <p:extLst>
      <p:ext uri="{BB962C8B-B14F-4D97-AF65-F5344CB8AC3E}">
        <p14:creationId xmlns:p14="http://schemas.microsoft.com/office/powerpoint/2010/main" xmlns="" val="259469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001000" cy="1317625"/>
          </a:xfrm>
        </p:spPr>
        <p:txBody>
          <a:bodyPr>
            <a:noAutofit/>
          </a:bodyPr>
          <a:lstStyle>
            <a:lvl1pPr algn="l">
              <a:lnSpc>
                <a:spcPct val="80000"/>
              </a:lnSpc>
              <a:defRPr sz="4800" b="1"/>
            </a:lvl1pPr>
          </a:lstStyle>
          <a:p>
            <a:r>
              <a:rPr lang="en-US" smtClean="0"/>
              <a:t>Click to edit Master title style</a:t>
            </a:r>
            <a:endParaRPr lang="en-US" dirty="0"/>
          </a:p>
        </p:txBody>
      </p:sp>
      <p:sp>
        <p:nvSpPr>
          <p:cNvPr id="3" name="Subtitle 2"/>
          <p:cNvSpPr>
            <a:spLocks noGrp="1"/>
          </p:cNvSpPr>
          <p:nvPr>
            <p:ph type="subTitle" idx="1"/>
          </p:nvPr>
        </p:nvSpPr>
        <p:spPr>
          <a:xfrm>
            <a:off x="1371600" y="2667000"/>
            <a:ext cx="6400800" cy="1219200"/>
          </a:xfrm>
        </p:spPr>
        <p:txBody>
          <a:bodyPr>
            <a:normAutofit/>
          </a:bodyPr>
          <a:lstStyle>
            <a:lvl1pPr marL="0" indent="0" algn="ctr">
              <a:lnSpc>
                <a:spcPct val="80000"/>
              </a:lnSpc>
              <a:buNone/>
              <a:defRPr sz="3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50B35C-C1FE-4726-8DDB-25F0ED537D2E}" type="datetime1">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9648D-2031-4DC3-A9E7-4ACBE1D1908D}" type="slidenum">
              <a:rPr lang="en-US" smtClean="0"/>
              <a:pPr/>
              <a:t>‹#›</a:t>
            </a:fld>
            <a:endParaRPr lang="en-US"/>
          </a:p>
        </p:txBody>
      </p:sp>
      <p:pic>
        <p:nvPicPr>
          <p:cNvPr id="7" name="Picture 6" descr="DIFPColorLogo.png"/>
          <p:cNvPicPr>
            <a:picLocks noChangeAspect="1"/>
          </p:cNvPicPr>
          <p:nvPr userDrawn="1"/>
        </p:nvPicPr>
        <p:blipFill>
          <a:blip r:embed="rId2" cstate="print"/>
          <a:stretch>
            <a:fillRect/>
          </a:stretch>
        </p:blipFill>
        <p:spPr>
          <a:xfrm>
            <a:off x="3046347" y="4572000"/>
            <a:ext cx="3051306" cy="1066800"/>
          </a:xfrm>
          <a:prstGeom prst="rect">
            <a:avLst/>
          </a:prstGeom>
        </p:spPr>
      </p:pic>
      <p:sp>
        <p:nvSpPr>
          <p:cNvPr id="8" name="Rectangle 7"/>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9" name="Footer Placeholder 4"/>
          <p:cNvSpPr txBox="1">
            <a:spLocks/>
          </p:cNvSpPr>
          <p:nvPr userDrawn="1"/>
        </p:nvSpPr>
        <p:spPr>
          <a:xfrm>
            <a:off x="0" y="6248400"/>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2" name="Title 1"/>
          <p:cNvSpPr>
            <a:spLocks noGrp="1"/>
          </p:cNvSpPr>
          <p:nvPr>
            <p:ph type="title"/>
          </p:nvPr>
        </p:nvSpPr>
        <p:spPr/>
        <p:txBody>
          <a:bodyPr anchor="t">
            <a:normAutofit/>
          </a:bodyPr>
          <a:lstStyle>
            <a:lvl1pPr algn="l">
              <a:lnSpc>
                <a:spcPct val="80000"/>
              </a:lnSpc>
              <a:defRPr sz="4600" b="1">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2057400"/>
            <a:ext cx="8305800" cy="3657600"/>
          </a:xfrm>
        </p:spPr>
        <p:txBody>
          <a:bodyPr/>
          <a:lstStyle>
            <a:lvl1pPr marL="0" indent="0">
              <a:lnSpc>
                <a:spcPct val="80000"/>
              </a:lnSpc>
              <a:spcBef>
                <a:spcPts val="0"/>
              </a:spcBef>
              <a:spcAft>
                <a:spcPts val="1200"/>
              </a:spcAft>
              <a:buClr>
                <a:srgbClr val="C00000"/>
              </a:buClr>
              <a:buFontTx/>
              <a:buNone/>
              <a:defRPr sz="3400">
                <a:latin typeface="Arial" pitchFamily="34" charset="0"/>
                <a:cs typeface="Arial" pitchFamily="34" charset="0"/>
              </a:defRPr>
            </a:lvl1pPr>
            <a:lvl2pPr>
              <a:spcAft>
                <a:spcPts val="1200"/>
              </a:spcAft>
              <a:buClr>
                <a:srgbClr val="C00000"/>
              </a:buClr>
              <a:buSzPct val="100000"/>
              <a:buFontTx/>
              <a:buBlip>
                <a:blip r:embed="rId2"/>
              </a:buBlip>
              <a:defRPr sz="3600">
                <a:latin typeface="Times New Roman" pitchFamily="18" charset="0"/>
                <a:cs typeface="Times New Roman" pitchFamily="18" charset="0"/>
              </a:defRPr>
            </a:lvl2pPr>
            <a:lvl3pPr marL="640080" indent="-283464">
              <a:lnSpc>
                <a:spcPct val="80000"/>
              </a:lnSpc>
              <a:spcBef>
                <a:spcPts val="0"/>
              </a:spcBef>
              <a:spcAft>
                <a:spcPts val="1200"/>
              </a:spcAft>
              <a:buClr>
                <a:schemeClr val="accent1">
                  <a:lumMod val="75000"/>
                </a:schemeClr>
              </a:buClr>
              <a:buSzPct val="120000"/>
              <a:buFont typeface="Times New Roman" pitchFamily="18" charset="0"/>
              <a:buChar char="•"/>
              <a:defRPr sz="3600">
                <a:latin typeface="Times New Roman" pitchFamily="18" charset="0"/>
                <a:cs typeface="Times New Roman" pitchFamily="18" charset="0"/>
              </a:defRPr>
            </a:lvl3pPr>
            <a:lvl4pPr marL="1005840" indent="-283464">
              <a:lnSpc>
                <a:spcPct val="80000"/>
              </a:lnSpc>
              <a:spcBef>
                <a:spcPts val="0"/>
              </a:spcBef>
              <a:spcAft>
                <a:spcPts val="1200"/>
              </a:spcAft>
              <a:buClrTx/>
              <a:buFontTx/>
              <a:buNone/>
              <a:defRPr sz="3600">
                <a:latin typeface="Times New Roman" pitchFamily="18" charset="0"/>
                <a:cs typeface="Times New Roman" pitchFamily="18" charset="0"/>
              </a:defRPr>
            </a:lvl4pPr>
            <a:lvl5pPr>
              <a:buClrTx/>
              <a:buFont typeface="Arial" pitchFamily="34" charset="0"/>
              <a:buChar char="•"/>
              <a:defRPr>
                <a:latin typeface="Times New Roman" pitchFamily="18" charset="0"/>
                <a:cs typeface="Times New Roman" pitchFamily="18" charset="0"/>
              </a:defRPr>
            </a:lvl5pPr>
            <a:lvl6pPr>
              <a:buNone/>
              <a:defRPr>
                <a:latin typeface="Times New Roman" pitchFamily="18" charset="0"/>
                <a:cs typeface="Times New Roman" pitchFamily="18" charset="0"/>
              </a:defRPr>
            </a:lvl6pPr>
            <a:lvl7pPr>
              <a:defRPr>
                <a:latin typeface="Times New Roman" pitchFamily="18" charset="0"/>
                <a:cs typeface="Times New Roman" pitchFamily="18" charset="0"/>
              </a:defRPr>
            </a:lvl7pPr>
            <a:lvl8pPr>
              <a:defRPr>
                <a:latin typeface="Times New Roman" pitchFamily="18" charset="0"/>
                <a:cs typeface="Times New Roman" pitchFamily="18" charset="0"/>
              </a:defRPr>
            </a:lvl8pPr>
            <a:lvl9pPr>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8" name="Picture 7" descr="DIFPColorLogo-background11-62-111.jpg"/>
          <p:cNvPicPr>
            <a:picLocks noChangeAspect="1"/>
          </p:cNvPicPr>
          <p:nvPr userDrawn="1"/>
        </p:nvPicPr>
        <p:blipFill>
          <a:blip r:embed="rId3" cstate="print"/>
          <a:stretch>
            <a:fillRect/>
          </a:stretch>
        </p:blipFill>
        <p:spPr>
          <a:xfrm>
            <a:off x="304801" y="6217457"/>
            <a:ext cx="1447799" cy="506181"/>
          </a:xfrm>
          <a:prstGeom prst="rect">
            <a:avLst/>
          </a:prstGeom>
        </p:spPr>
      </p:pic>
      <p:sp>
        <p:nvSpPr>
          <p:cNvPr id="9"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1" name="Footer Placeholder 4"/>
          <p:cNvSpPr txBox="1">
            <a:spLocks/>
          </p:cNvSpPr>
          <p:nvPr userDrawn="1"/>
        </p:nvSpPr>
        <p:spPr>
          <a:xfrm>
            <a:off x="5029200" y="6324600"/>
            <a:ext cx="41148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12" name="Footer Placeholder 4"/>
          <p:cNvSpPr txBox="1">
            <a:spLocks/>
          </p:cNvSpPr>
          <p:nvPr userDrawn="1"/>
        </p:nvSpPr>
        <p:spPr>
          <a:xfrm>
            <a:off x="2286000" y="6340475"/>
            <a:ext cx="62484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876800"/>
            <a:ext cx="7772400" cy="838200"/>
          </a:xfrm>
        </p:spPr>
        <p:txBody>
          <a:bodyPr anchor="t"/>
          <a:lstStyle>
            <a:lvl1pPr algn="l">
              <a:lnSpc>
                <a:spcPct val="80000"/>
              </a:lnSpc>
              <a:defRPr sz="4000" b="1" cap="none" baseline="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114800"/>
            <a:ext cx="7772400" cy="533400"/>
          </a:xfrm>
        </p:spPr>
        <p:txBody>
          <a:bodyPr anchor="b">
            <a:normAutofit/>
          </a:bodyPr>
          <a:lstStyle>
            <a:lvl1pPr marL="0" indent="0">
              <a:buNone/>
              <a:defRPr sz="3200" b="0">
                <a:solidFill>
                  <a:schemeClr val="tx1">
                    <a:lumMod val="75000"/>
                    <a:lumOff val="25000"/>
                  </a:schemeClr>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9"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10" name="Picture 9" descr="DIFPColorLogo-background11-62-111.jpg"/>
          <p:cNvPicPr>
            <a:picLocks noChangeAspect="1"/>
          </p:cNvPicPr>
          <p:nvPr userDrawn="1"/>
        </p:nvPicPr>
        <p:blipFill>
          <a:blip r:embed="rId2" cstate="print"/>
          <a:stretch>
            <a:fillRect/>
          </a:stretch>
        </p:blipFill>
        <p:spPr>
          <a:xfrm>
            <a:off x="304801" y="6217457"/>
            <a:ext cx="1447799" cy="506181"/>
          </a:xfrm>
          <a:prstGeom prst="rect">
            <a:avLst/>
          </a:prstGeom>
        </p:spPr>
      </p:pic>
      <p:sp>
        <p:nvSpPr>
          <p:cNvPr id="11"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2" name="Footer Placeholder 4"/>
          <p:cNvSpPr txBox="1">
            <a:spLocks/>
          </p:cNvSpPr>
          <p:nvPr userDrawn="1"/>
        </p:nvSpPr>
        <p:spPr>
          <a:xfrm>
            <a:off x="-609600" y="6340475"/>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lnSpc>
                <a:spcPct val="80000"/>
              </a:lnSpc>
              <a:defRPr sz="4600" b="1">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8AE0EEC-6175-476E-A37E-349633C0C700}" type="datetime1">
              <a:rPr lang="en-US" smtClean="0"/>
              <a:pPr/>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10"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11" name="Picture 10" descr="DIFPColorLogo-background11-62-111.jpg"/>
          <p:cNvPicPr>
            <a:picLocks noChangeAspect="1"/>
          </p:cNvPicPr>
          <p:nvPr userDrawn="1"/>
        </p:nvPicPr>
        <p:blipFill>
          <a:blip r:embed="rId2" cstate="print"/>
          <a:stretch>
            <a:fillRect/>
          </a:stretch>
        </p:blipFill>
        <p:spPr>
          <a:xfrm>
            <a:off x="304801" y="6217457"/>
            <a:ext cx="1447799" cy="506181"/>
          </a:xfrm>
          <a:prstGeom prst="rect">
            <a:avLst/>
          </a:prstGeom>
        </p:spPr>
      </p:pic>
      <p:sp>
        <p:nvSpPr>
          <p:cNvPr id="12"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3" name="Footer Placeholder 4"/>
          <p:cNvSpPr txBox="1">
            <a:spLocks/>
          </p:cNvSpPr>
          <p:nvPr userDrawn="1"/>
        </p:nvSpPr>
        <p:spPr>
          <a:xfrm>
            <a:off x="-609600" y="6340475"/>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9" name="Content Placeholder 2"/>
          <p:cNvSpPr>
            <a:spLocks noGrp="1"/>
          </p:cNvSpPr>
          <p:nvPr>
            <p:ph idx="1"/>
          </p:nvPr>
        </p:nvSpPr>
        <p:spPr>
          <a:xfrm>
            <a:off x="381000" y="1905000"/>
            <a:ext cx="4114800" cy="3657600"/>
          </a:xfrm>
        </p:spPr>
        <p:txBody>
          <a:bodyPr/>
          <a:lstStyle>
            <a:lvl1pPr marL="0" indent="0">
              <a:lnSpc>
                <a:spcPct val="80000"/>
              </a:lnSpc>
              <a:spcBef>
                <a:spcPts val="0"/>
              </a:spcBef>
              <a:spcAft>
                <a:spcPts val="1200"/>
              </a:spcAft>
              <a:buClr>
                <a:srgbClr val="C00000"/>
              </a:buClr>
              <a:buFontTx/>
              <a:buNone/>
              <a:defRPr sz="3200">
                <a:latin typeface="Arial" pitchFamily="34" charset="0"/>
                <a:cs typeface="Arial" pitchFamily="34" charset="0"/>
              </a:defRPr>
            </a:lvl1pPr>
            <a:lvl2pPr marL="0">
              <a:spcAft>
                <a:spcPts val="1200"/>
              </a:spcAft>
              <a:buClr>
                <a:srgbClr val="C00000"/>
              </a:buClr>
              <a:buSzPct val="100000"/>
              <a:buFontTx/>
              <a:buBlip>
                <a:blip r:embed="rId3"/>
              </a:buBlip>
              <a:defRPr sz="3600">
                <a:latin typeface="Times New Roman" pitchFamily="18" charset="0"/>
                <a:cs typeface="Times New Roman" pitchFamily="18" charset="0"/>
              </a:defRPr>
            </a:lvl2pPr>
            <a:lvl3pPr marL="640080" indent="-283464">
              <a:lnSpc>
                <a:spcPct val="80000"/>
              </a:lnSpc>
              <a:spcBef>
                <a:spcPts val="0"/>
              </a:spcBef>
              <a:spcAft>
                <a:spcPts val="1200"/>
              </a:spcAft>
              <a:buClr>
                <a:schemeClr val="accent1">
                  <a:lumMod val="75000"/>
                </a:schemeClr>
              </a:buClr>
              <a:buSzPct val="120000"/>
              <a:buFont typeface="Times New Roman" pitchFamily="18" charset="0"/>
              <a:buChar char="•"/>
              <a:defRPr sz="3600">
                <a:latin typeface="Times New Roman" pitchFamily="18" charset="0"/>
                <a:cs typeface="Times New Roman" pitchFamily="18" charset="0"/>
              </a:defRPr>
            </a:lvl3pPr>
            <a:lvl4pPr marL="1005840" indent="-283464">
              <a:lnSpc>
                <a:spcPct val="80000"/>
              </a:lnSpc>
              <a:spcBef>
                <a:spcPts val="0"/>
              </a:spcBef>
              <a:spcAft>
                <a:spcPts val="1200"/>
              </a:spcAft>
              <a:buClrTx/>
              <a:buFontTx/>
              <a:buNone/>
              <a:defRPr sz="3600">
                <a:latin typeface="Times New Roman" pitchFamily="18" charset="0"/>
                <a:cs typeface="Times New Roman" pitchFamily="18" charset="0"/>
              </a:defRPr>
            </a:lvl4pPr>
            <a:lvl5pPr>
              <a:buClrTx/>
              <a:buFont typeface="Arial" pitchFamily="34" charset="0"/>
              <a:buChar char="•"/>
              <a:defRPr>
                <a:latin typeface="Times New Roman" pitchFamily="18" charset="0"/>
                <a:cs typeface="Times New Roman" pitchFamily="18" charset="0"/>
              </a:defRPr>
            </a:lvl5pPr>
            <a:lvl6pPr>
              <a:buNone/>
              <a:defRPr>
                <a:latin typeface="Times New Roman" pitchFamily="18" charset="0"/>
                <a:cs typeface="Times New Roman" pitchFamily="18" charset="0"/>
              </a:defRPr>
            </a:lvl6pPr>
            <a:lvl7pPr>
              <a:defRPr>
                <a:latin typeface="Times New Roman" pitchFamily="18" charset="0"/>
                <a:cs typeface="Times New Roman" pitchFamily="18" charset="0"/>
              </a:defRPr>
            </a:lvl7pPr>
            <a:lvl8pPr>
              <a:defRPr>
                <a:latin typeface="Times New Roman" pitchFamily="18" charset="0"/>
                <a:cs typeface="Times New Roman" pitchFamily="18" charset="0"/>
              </a:defRPr>
            </a:lvl8pPr>
            <a:lvl9pPr>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2"/>
          <p:cNvSpPr>
            <a:spLocks noGrp="1"/>
          </p:cNvSpPr>
          <p:nvPr>
            <p:ph idx="12"/>
          </p:nvPr>
        </p:nvSpPr>
        <p:spPr>
          <a:xfrm>
            <a:off x="4572000" y="1905000"/>
            <a:ext cx="4114800" cy="3657600"/>
          </a:xfrm>
        </p:spPr>
        <p:txBody>
          <a:bodyPr/>
          <a:lstStyle>
            <a:lvl1pPr marL="0" indent="0">
              <a:lnSpc>
                <a:spcPct val="80000"/>
              </a:lnSpc>
              <a:spcBef>
                <a:spcPts val="0"/>
              </a:spcBef>
              <a:spcAft>
                <a:spcPts val="1200"/>
              </a:spcAft>
              <a:buClr>
                <a:srgbClr val="C00000"/>
              </a:buClr>
              <a:buFontTx/>
              <a:buNone/>
              <a:defRPr sz="3200">
                <a:latin typeface="Arial" pitchFamily="34" charset="0"/>
                <a:cs typeface="Arial" pitchFamily="34" charset="0"/>
              </a:defRPr>
            </a:lvl1pPr>
            <a:lvl2pPr>
              <a:spcAft>
                <a:spcPts val="1200"/>
              </a:spcAft>
              <a:buClr>
                <a:srgbClr val="C00000"/>
              </a:buClr>
              <a:buSzPct val="100000"/>
              <a:buFontTx/>
              <a:buBlip>
                <a:blip r:embed="rId3"/>
              </a:buBlip>
              <a:defRPr sz="3600">
                <a:latin typeface="Times New Roman" pitchFamily="18" charset="0"/>
                <a:cs typeface="Times New Roman" pitchFamily="18" charset="0"/>
              </a:defRPr>
            </a:lvl2pPr>
            <a:lvl3pPr marL="640080" indent="-283464">
              <a:lnSpc>
                <a:spcPct val="80000"/>
              </a:lnSpc>
              <a:spcBef>
                <a:spcPts val="0"/>
              </a:spcBef>
              <a:spcAft>
                <a:spcPts val="1200"/>
              </a:spcAft>
              <a:buClr>
                <a:schemeClr val="accent1">
                  <a:lumMod val="75000"/>
                </a:schemeClr>
              </a:buClr>
              <a:buSzPct val="120000"/>
              <a:buFont typeface="Times New Roman" pitchFamily="18" charset="0"/>
              <a:buChar char="•"/>
              <a:defRPr sz="3600">
                <a:latin typeface="Times New Roman" pitchFamily="18" charset="0"/>
                <a:cs typeface="Times New Roman" pitchFamily="18" charset="0"/>
              </a:defRPr>
            </a:lvl3pPr>
            <a:lvl4pPr marL="1005840" indent="-283464">
              <a:lnSpc>
                <a:spcPct val="80000"/>
              </a:lnSpc>
              <a:spcBef>
                <a:spcPts val="0"/>
              </a:spcBef>
              <a:spcAft>
                <a:spcPts val="1200"/>
              </a:spcAft>
              <a:buClrTx/>
              <a:buFontTx/>
              <a:buNone/>
              <a:defRPr sz="3600">
                <a:latin typeface="Times New Roman" pitchFamily="18" charset="0"/>
                <a:cs typeface="Times New Roman" pitchFamily="18" charset="0"/>
              </a:defRPr>
            </a:lvl4pPr>
            <a:lvl5pPr>
              <a:buClrTx/>
              <a:buFont typeface="Arial" pitchFamily="34" charset="0"/>
              <a:buChar char="•"/>
              <a:defRPr>
                <a:latin typeface="Times New Roman" pitchFamily="18" charset="0"/>
                <a:cs typeface="Times New Roman" pitchFamily="18" charset="0"/>
              </a:defRPr>
            </a:lvl5pPr>
            <a:lvl6pPr>
              <a:buNone/>
              <a:defRPr>
                <a:latin typeface="Times New Roman" pitchFamily="18" charset="0"/>
                <a:cs typeface="Times New Roman" pitchFamily="18" charset="0"/>
              </a:defRPr>
            </a:lvl6pPr>
            <a:lvl7pPr>
              <a:defRPr>
                <a:latin typeface="Times New Roman" pitchFamily="18" charset="0"/>
                <a:cs typeface="Times New Roman" pitchFamily="18" charset="0"/>
              </a:defRPr>
            </a:lvl7pPr>
            <a:lvl8pPr>
              <a:defRPr>
                <a:latin typeface="Times New Roman" pitchFamily="18" charset="0"/>
                <a:cs typeface="Times New Roman" pitchFamily="18" charset="0"/>
              </a:defRPr>
            </a:lvl8pPr>
            <a:lvl9pPr>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lnSpc>
                <a:spcPct val="80000"/>
              </a:lnSpc>
              <a:defRPr sz="4600" b="1">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4040188" cy="914400"/>
          </a:xfrm>
        </p:spPr>
        <p:txBody>
          <a:bodyPr anchor="b">
            <a:noAutofit/>
          </a:bodyPr>
          <a:lstStyle>
            <a:lvl1pPr marL="0" indent="0">
              <a:lnSpc>
                <a:spcPct val="80000"/>
              </a:lnSpc>
              <a:spcAft>
                <a:spcPts val="1200"/>
              </a:spcAft>
              <a:buNone/>
              <a:defRPr sz="36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D5AB51-5659-4C9A-8C52-C9C4FED477F2}" type="datetime1">
              <a:rPr lang="en-US" smtClean="0"/>
              <a:pPr/>
              <a:t>1/16/2013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12"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13" name="Picture 12" descr="DIFPColorLogo-background11-62-111.jpg"/>
          <p:cNvPicPr>
            <a:picLocks noChangeAspect="1"/>
          </p:cNvPicPr>
          <p:nvPr userDrawn="1"/>
        </p:nvPicPr>
        <p:blipFill>
          <a:blip r:embed="rId2" cstate="print"/>
          <a:stretch>
            <a:fillRect/>
          </a:stretch>
        </p:blipFill>
        <p:spPr>
          <a:xfrm>
            <a:off x="304801" y="6217457"/>
            <a:ext cx="1447799" cy="506181"/>
          </a:xfrm>
          <a:prstGeom prst="rect">
            <a:avLst/>
          </a:prstGeom>
        </p:spPr>
      </p:pic>
      <p:sp>
        <p:nvSpPr>
          <p:cNvPr id="14"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7" name="Text Placeholder 2"/>
          <p:cNvSpPr>
            <a:spLocks noGrp="1"/>
          </p:cNvSpPr>
          <p:nvPr>
            <p:ph type="body" idx="14"/>
          </p:nvPr>
        </p:nvSpPr>
        <p:spPr>
          <a:xfrm>
            <a:off x="4722812" y="1981200"/>
            <a:ext cx="4040188" cy="914400"/>
          </a:xfrm>
        </p:spPr>
        <p:txBody>
          <a:bodyPr anchor="b">
            <a:noAutofit/>
          </a:bodyPr>
          <a:lstStyle>
            <a:lvl1pPr marL="0" indent="0">
              <a:lnSpc>
                <a:spcPct val="80000"/>
              </a:lnSpc>
              <a:spcAft>
                <a:spcPts val="1200"/>
              </a:spcAft>
              <a:buNone/>
              <a:defRPr sz="36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Footer Placeholder 4"/>
          <p:cNvSpPr txBox="1">
            <a:spLocks/>
          </p:cNvSpPr>
          <p:nvPr userDrawn="1"/>
        </p:nvSpPr>
        <p:spPr>
          <a:xfrm>
            <a:off x="-609600" y="6340475"/>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1" name="Content Placeholder 2"/>
          <p:cNvSpPr>
            <a:spLocks noGrp="1"/>
          </p:cNvSpPr>
          <p:nvPr>
            <p:ph idx="17"/>
          </p:nvPr>
        </p:nvSpPr>
        <p:spPr>
          <a:xfrm>
            <a:off x="457200" y="3200400"/>
            <a:ext cx="4114800" cy="2667000"/>
          </a:xfrm>
        </p:spPr>
        <p:txBody>
          <a:bodyPr/>
          <a:lstStyle>
            <a:lvl1pPr marL="0" indent="0">
              <a:lnSpc>
                <a:spcPct val="80000"/>
              </a:lnSpc>
              <a:spcBef>
                <a:spcPts val="0"/>
              </a:spcBef>
              <a:spcAft>
                <a:spcPts val="1200"/>
              </a:spcAft>
              <a:buClr>
                <a:srgbClr val="C00000"/>
              </a:buClr>
              <a:buFontTx/>
              <a:buNone/>
              <a:defRPr sz="3400" b="0">
                <a:latin typeface="Times New Roman" pitchFamily="18" charset="0"/>
                <a:cs typeface="Times New Roman" pitchFamily="18" charset="0"/>
              </a:defRPr>
            </a:lvl1pPr>
            <a:lvl2pPr>
              <a:spcAft>
                <a:spcPts val="1200"/>
              </a:spcAft>
              <a:buClr>
                <a:srgbClr val="C00000"/>
              </a:buClr>
              <a:buSzPct val="100000"/>
              <a:buFontTx/>
              <a:buBlip>
                <a:blip r:embed="rId3"/>
              </a:buBlip>
              <a:defRPr sz="3400">
                <a:latin typeface="Times New Roman" pitchFamily="18" charset="0"/>
                <a:cs typeface="Times New Roman" pitchFamily="18" charset="0"/>
              </a:defRPr>
            </a:lvl2pPr>
            <a:lvl3pPr marL="640080" indent="-283464">
              <a:lnSpc>
                <a:spcPct val="80000"/>
              </a:lnSpc>
              <a:spcBef>
                <a:spcPts val="0"/>
              </a:spcBef>
              <a:spcAft>
                <a:spcPts val="1200"/>
              </a:spcAft>
              <a:buClr>
                <a:schemeClr val="accent1">
                  <a:lumMod val="75000"/>
                </a:schemeClr>
              </a:buClr>
              <a:buSzPct val="120000"/>
              <a:buFont typeface="Times New Roman" pitchFamily="18" charset="0"/>
              <a:buChar char="•"/>
              <a:defRPr sz="3400">
                <a:latin typeface="Times New Roman" pitchFamily="18" charset="0"/>
                <a:cs typeface="Times New Roman" pitchFamily="18" charset="0"/>
              </a:defRPr>
            </a:lvl3pPr>
            <a:lvl4pPr marL="1005840" indent="-283464">
              <a:lnSpc>
                <a:spcPct val="80000"/>
              </a:lnSpc>
              <a:spcBef>
                <a:spcPts val="0"/>
              </a:spcBef>
              <a:spcAft>
                <a:spcPts val="1200"/>
              </a:spcAft>
              <a:buClrTx/>
              <a:buFontTx/>
              <a:buNone/>
              <a:defRPr sz="3400">
                <a:latin typeface="Times New Roman" pitchFamily="18" charset="0"/>
                <a:cs typeface="Times New Roman" pitchFamily="18" charset="0"/>
              </a:defRPr>
            </a:lvl4pPr>
            <a:lvl5pPr>
              <a:buClrTx/>
              <a:buFont typeface="Arial" pitchFamily="34" charset="0"/>
              <a:buChar char="•"/>
              <a:defRPr>
                <a:latin typeface="Times New Roman" pitchFamily="18" charset="0"/>
                <a:cs typeface="Times New Roman" pitchFamily="18" charset="0"/>
              </a:defRPr>
            </a:lvl5pPr>
            <a:lvl6pPr>
              <a:buNone/>
              <a:defRPr>
                <a:latin typeface="Times New Roman" pitchFamily="18" charset="0"/>
                <a:cs typeface="Times New Roman" pitchFamily="18" charset="0"/>
              </a:defRPr>
            </a:lvl6pPr>
            <a:lvl7pPr>
              <a:defRPr>
                <a:latin typeface="Times New Roman" pitchFamily="18" charset="0"/>
                <a:cs typeface="Times New Roman" pitchFamily="18" charset="0"/>
              </a:defRPr>
            </a:lvl7pPr>
            <a:lvl8pPr>
              <a:defRPr>
                <a:latin typeface="Times New Roman" pitchFamily="18" charset="0"/>
                <a:cs typeface="Times New Roman" pitchFamily="18" charset="0"/>
              </a:defRPr>
            </a:lvl8pPr>
            <a:lvl9pPr>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2"/>
          <p:cNvSpPr>
            <a:spLocks noGrp="1"/>
          </p:cNvSpPr>
          <p:nvPr>
            <p:ph idx="18"/>
          </p:nvPr>
        </p:nvSpPr>
        <p:spPr>
          <a:xfrm>
            <a:off x="4724400" y="3200400"/>
            <a:ext cx="4114800" cy="2667000"/>
          </a:xfrm>
        </p:spPr>
        <p:txBody>
          <a:bodyPr/>
          <a:lstStyle>
            <a:lvl1pPr marL="0" indent="0">
              <a:lnSpc>
                <a:spcPct val="80000"/>
              </a:lnSpc>
              <a:spcBef>
                <a:spcPts val="0"/>
              </a:spcBef>
              <a:spcAft>
                <a:spcPts val="1200"/>
              </a:spcAft>
              <a:buClr>
                <a:srgbClr val="C00000"/>
              </a:buClr>
              <a:buFontTx/>
              <a:buNone/>
              <a:defRPr sz="3400" b="0">
                <a:latin typeface="Times New Roman" pitchFamily="18" charset="0"/>
                <a:cs typeface="Times New Roman" pitchFamily="18" charset="0"/>
              </a:defRPr>
            </a:lvl1pPr>
            <a:lvl2pPr>
              <a:spcAft>
                <a:spcPts val="1200"/>
              </a:spcAft>
              <a:buClr>
                <a:srgbClr val="C00000"/>
              </a:buClr>
              <a:buSzPct val="100000"/>
              <a:buFontTx/>
              <a:buBlip>
                <a:blip r:embed="rId3"/>
              </a:buBlip>
              <a:defRPr sz="3400">
                <a:latin typeface="Times New Roman" pitchFamily="18" charset="0"/>
                <a:cs typeface="Times New Roman" pitchFamily="18" charset="0"/>
              </a:defRPr>
            </a:lvl2pPr>
            <a:lvl3pPr marL="640080" indent="-283464">
              <a:lnSpc>
                <a:spcPct val="80000"/>
              </a:lnSpc>
              <a:spcBef>
                <a:spcPts val="0"/>
              </a:spcBef>
              <a:spcAft>
                <a:spcPts val="1200"/>
              </a:spcAft>
              <a:buClr>
                <a:schemeClr val="accent1">
                  <a:lumMod val="75000"/>
                </a:schemeClr>
              </a:buClr>
              <a:buSzPct val="120000"/>
              <a:buFont typeface="Times New Roman" pitchFamily="18" charset="0"/>
              <a:buChar char="•"/>
              <a:defRPr sz="3400">
                <a:latin typeface="Times New Roman" pitchFamily="18" charset="0"/>
                <a:cs typeface="Times New Roman" pitchFamily="18" charset="0"/>
              </a:defRPr>
            </a:lvl3pPr>
            <a:lvl4pPr marL="1005840" indent="-283464">
              <a:lnSpc>
                <a:spcPct val="80000"/>
              </a:lnSpc>
              <a:spcBef>
                <a:spcPts val="0"/>
              </a:spcBef>
              <a:spcAft>
                <a:spcPts val="1200"/>
              </a:spcAft>
              <a:buClrTx/>
              <a:buFontTx/>
              <a:buNone/>
              <a:defRPr sz="3400">
                <a:latin typeface="Times New Roman" pitchFamily="18" charset="0"/>
                <a:cs typeface="Times New Roman" pitchFamily="18" charset="0"/>
              </a:defRPr>
            </a:lvl4pPr>
            <a:lvl5pPr>
              <a:buClrTx/>
              <a:buFont typeface="Arial" pitchFamily="34" charset="0"/>
              <a:buChar char="•"/>
              <a:defRPr>
                <a:latin typeface="Times New Roman" pitchFamily="18" charset="0"/>
                <a:cs typeface="Times New Roman" pitchFamily="18" charset="0"/>
              </a:defRPr>
            </a:lvl5pPr>
            <a:lvl6pPr>
              <a:buNone/>
              <a:defRPr>
                <a:latin typeface="Times New Roman" pitchFamily="18" charset="0"/>
                <a:cs typeface="Times New Roman" pitchFamily="18" charset="0"/>
              </a:defRPr>
            </a:lvl6pPr>
            <a:lvl7pPr>
              <a:defRPr>
                <a:latin typeface="Times New Roman" pitchFamily="18" charset="0"/>
                <a:cs typeface="Times New Roman" pitchFamily="18" charset="0"/>
              </a:defRPr>
            </a:lvl7pPr>
            <a:lvl8pPr>
              <a:defRPr>
                <a:latin typeface="Times New Roman" pitchFamily="18" charset="0"/>
                <a:cs typeface="Times New Roman" pitchFamily="18" charset="0"/>
              </a:defRPr>
            </a:lvl8pPr>
            <a:lvl9pPr>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lnSpc>
                <a:spcPct val="80000"/>
              </a:lnSpc>
              <a:defRPr sz="4600" b="1">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4671E2-525B-4E92-8882-1F74030E439D}" type="datetime1">
              <a:rPr lang="en-US" smtClean="0"/>
              <a:pPr/>
              <a:t>1/16/2013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8"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9" name="Picture 8" descr="DIFPColorLogo-background11-62-111.jpg"/>
          <p:cNvPicPr>
            <a:picLocks noChangeAspect="1"/>
          </p:cNvPicPr>
          <p:nvPr userDrawn="1"/>
        </p:nvPicPr>
        <p:blipFill>
          <a:blip r:embed="rId2" cstate="print"/>
          <a:stretch>
            <a:fillRect/>
          </a:stretch>
        </p:blipFill>
        <p:spPr>
          <a:xfrm>
            <a:off x="304801" y="6217457"/>
            <a:ext cx="1447799" cy="506181"/>
          </a:xfrm>
          <a:prstGeom prst="rect">
            <a:avLst/>
          </a:prstGeom>
        </p:spPr>
      </p:pic>
      <p:sp>
        <p:nvSpPr>
          <p:cNvPr id="10"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1" name="Footer Placeholder 4"/>
          <p:cNvSpPr txBox="1">
            <a:spLocks/>
          </p:cNvSpPr>
          <p:nvPr userDrawn="1"/>
        </p:nvSpPr>
        <p:spPr>
          <a:xfrm>
            <a:off x="-609600" y="6340475"/>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930E5-6F34-4906-939E-8B5952910B2D}" type="datetime1">
              <a:rPr lang="en-US" smtClean="0"/>
              <a:pPr/>
              <a:t>1/16/2013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Rectangle 4"/>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7"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8" name="Picture 7" descr="DIFPColorLogo-background11-62-111.jpg"/>
          <p:cNvPicPr>
            <a:picLocks noChangeAspect="1"/>
          </p:cNvPicPr>
          <p:nvPr userDrawn="1"/>
        </p:nvPicPr>
        <p:blipFill>
          <a:blip r:embed="rId2" cstate="print"/>
          <a:stretch>
            <a:fillRect/>
          </a:stretch>
        </p:blipFill>
        <p:spPr>
          <a:xfrm>
            <a:off x="304801" y="6217457"/>
            <a:ext cx="1447799" cy="506181"/>
          </a:xfrm>
          <a:prstGeom prst="rect">
            <a:avLst/>
          </a:prstGeom>
        </p:spPr>
      </p:pic>
      <p:sp>
        <p:nvSpPr>
          <p:cNvPr id="9"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0" name="Footer Placeholder 4"/>
          <p:cNvSpPr txBox="1">
            <a:spLocks/>
          </p:cNvSpPr>
          <p:nvPr userDrawn="1"/>
        </p:nvSpPr>
        <p:spPr>
          <a:xfrm>
            <a:off x="-609600" y="6340475"/>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3689350"/>
          </a:xfrm>
        </p:spPr>
        <p:txBody>
          <a:bodyPr anchor="t">
            <a:noAutofit/>
          </a:bodyPr>
          <a:lstStyle>
            <a:lvl1pPr algn="l">
              <a:lnSpc>
                <a:spcPct val="80000"/>
              </a:lnSpc>
              <a:defRPr sz="4500" b="1">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dirty="0"/>
          </a:p>
        </p:txBody>
      </p:sp>
      <p:sp>
        <p:nvSpPr>
          <p:cNvPr id="4" name="Text Placeholder 3"/>
          <p:cNvSpPr>
            <a:spLocks noGrp="1"/>
          </p:cNvSpPr>
          <p:nvPr>
            <p:ph type="body" sz="half" idx="2" hasCustomPrompt="1"/>
          </p:nvPr>
        </p:nvSpPr>
        <p:spPr>
          <a:xfrm>
            <a:off x="457200" y="3962400"/>
            <a:ext cx="3008313" cy="2163763"/>
          </a:xfrm>
        </p:spPr>
        <p:txBody>
          <a:bodyPr>
            <a:normAutofit/>
          </a:bodyPr>
          <a:lstStyle>
            <a:lvl1pPr marL="0" indent="0">
              <a:buNone/>
              <a:defRPr sz="32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 </a:t>
            </a:r>
          </a:p>
        </p:txBody>
      </p:sp>
      <p:sp>
        <p:nvSpPr>
          <p:cNvPr id="5" name="Date Placeholder 4"/>
          <p:cNvSpPr>
            <a:spLocks noGrp="1"/>
          </p:cNvSpPr>
          <p:nvPr>
            <p:ph type="dt" sz="half" idx="10"/>
          </p:nvPr>
        </p:nvSpPr>
        <p:spPr/>
        <p:txBody>
          <a:bodyPr/>
          <a:lstStyle/>
          <a:p>
            <a:fld id="{E9D7BE42-FF5D-40B0-AB18-C1D02F7F42A2}" type="datetime1">
              <a:rPr lang="en-US" smtClean="0"/>
              <a:pPr/>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10"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11" name="Picture 10" descr="DIFPColorLogo-background11-62-111.jpg"/>
          <p:cNvPicPr>
            <a:picLocks noChangeAspect="1"/>
          </p:cNvPicPr>
          <p:nvPr userDrawn="1"/>
        </p:nvPicPr>
        <p:blipFill>
          <a:blip r:embed="rId2" cstate="print"/>
          <a:stretch>
            <a:fillRect/>
          </a:stretch>
        </p:blipFill>
        <p:spPr>
          <a:xfrm>
            <a:off x="304801" y="6217457"/>
            <a:ext cx="1447799" cy="506181"/>
          </a:xfrm>
          <a:prstGeom prst="rect">
            <a:avLst/>
          </a:prstGeom>
        </p:spPr>
      </p:pic>
      <p:sp>
        <p:nvSpPr>
          <p:cNvPr id="12"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3" name="Footer Placeholder 4"/>
          <p:cNvSpPr txBox="1">
            <a:spLocks/>
          </p:cNvSpPr>
          <p:nvPr userDrawn="1"/>
        </p:nvSpPr>
        <p:spPr>
          <a:xfrm>
            <a:off x="-609600" y="6340475"/>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7" name="Content Placeholder 2"/>
          <p:cNvSpPr>
            <a:spLocks noGrp="1"/>
          </p:cNvSpPr>
          <p:nvPr>
            <p:ph idx="17"/>
          </p:nvPr>
        </p:nvSpPr>
        <p:spPr>
          <a:xfrm>
            <a:off x="3657600" y="304800"/>
            <a:ext cx="4953000" cy="5181600"/>
          </a:xfrm>
        </p:spPr>
        <p:txBody>
          <a:bodyPr/>
          <a:lstStyle>
            <a:lvl1pPr marL="0" indent="0">
              <a:lnSpc>
                <a:spcPct val="80000"/>
              </a:lnSpc>
              <a:spcBef>
                <a:spcPts val="0"/>
              </a:spcBef>
              <a:spcAft>
                <a:spcPts val="1200"/>
              </a:spcAft>
              <a:buClr>
                <a:srgbClr val="C00000"/>
              </a:buClr>
              <a:buFontTx/>
              <a:buNone/>
              <a:defRPr sz="3400" b="1">
                <a:latin typeface="Arial" pitchFamily="34" charset="0"/>
                <a:cs typeface="Arial" pitchFamily="34" charset="0"/>
              </a:defRPr>
            </a:lvl1pPr>
            <a:lvl2pPr>
              <a:spcAft>
                <a:spcPts val="1200"/>
              </a:spcAft>
              <a:buClr>
                <a:srgbClr val="C00000"/>
              </a:buClr>
              <a:buSzPct val="100000"/>
              <a:buFontTx/>
              <a:buBlip>
                <a:blip r:embed="rId3"/>
              </a:buBlip>
              <a:defRPr sz="3600">
                <a:latin typeface="Times New Roman" pitchFamily="18" charset="0"/>
                <a:cs typeface="Times New Roman" pitchFamily="18" charset="0"/>
              </a:defRPr>
            </a:lvl2pPr>
            <a:lvl3pPr marL="640080" indent="-283464">
              <a:lnSpc>
                <a:spcPct val="80000"/>
              </a:lnSpc>
              <a:spcBef>
                <a:spcPts val="0"/>
              </a:spcBef>
              <a:spcAft>
                <a:spcPts val="1200"/>
              </a:spcAft>
              <a:buClr>
                <a:schemeClr val="accent1">
                  <a:lumMod val="75000"/>
                </a:schemeClr>
              </a:buClr>
              <a:buSzPct val="120000"/>
              <a:buFont typeface="Times New Roman" pitchFamily="18" charset="0"/>
              <a:buChar char="•"/>
              <a:defRPr sz="3600">
                <a:latin typeface="Times New Roman" pitchFamily="18" charset="0"/>
                <a:cs typeface="Times New Roman" pitchFamily="18" charset="0"/>
              </a:defRPr>
            </a:lvl3pPr>
            <a:lvl4pPr marL="1005840" indent="-283464">
              <a:lnSpc>
                <a:spcPct val="80000"/>
              </a:lnSpc>
              <a:spcBef>
                <a:spcPts val="0"/>
              </a:spcBef>
              <a:spcAft>
                <a:spcPts val="1200"/>
              </a:spcAft>
              <a:buClrTx/>
              <a:buFontTx/>
              <a:buNone/>
              <a:defRPr sz="3600">
                <a:latin typeface="Times New Roman" pitchFamily="18" charset="0"/>
                <a:cs typeface="Times New Roman" pitchFamily="18" charset="0"/>
              </a:defRPr>
            </a:lvl4pPr>
            <a:lvl5pPr>
              <a:buClrTx/>
              <a:buFont typeface="Arial" pitchFamily="34" charset="0"/>
              <a:buChar char="•"/>
              <a:defRPr>
                <a:latin typeface="Times New Roman" pitchFamily="18" charset="0"/>
                <a:cs typeface="Times New Roman" pitchFamily="18" charset="0"/>
              </a:defRPr>
            </a:lvl5pPr>
            <a:lvl6pPr>
              <a:buNone/>
              <a:defRPr>
                <a:latin typeface="Times New Roman" pitchFamily="18" charset="0"/>
                <a:cs typeface="Times New Roman" pitchFamily="18" charset="0"/>
              </a:defRPr>
            </a:lvl6pPr>
            <a:lvl7pPr>
              <a:defRPr>
                <a:latin typeface="Times New Roman" pitchFamily="18" charset="0"/>
                <a:cs typeface="Times New Roman" pitchFamily="18" charset="0"/>
              </a:defRPr>
            </a:lvl7pPr>
            <a:lvl8pPr>
              <a:defRPr>
                <a:latin typeface="Times New Roman" pitchFamily="18" charset="0"/>
                <a:cs typeface="Times New Roman" pitchFamily="18" charset="0"/>
              </a:defRPr>
            </a:lvl8pPr>
            <a:lvl9pPr>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153400" cy="533400"/>
          </a:xfrm>
        </p:spPr>
        <p:txBody>
          <a:bodyPr anchor="b">
            <a:noAutofit/>
          </a:bodyPr>
          <a:lstStyle>
            <a:lvl1pPr algn="ctr">
              <a:lnSpc>
                <a:spcPct val="80000"/>
              </a:lnSpc>
              <a:defRPr sz="36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295400" y="612775"/>
            <a:ext cx="632460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52600" y="5257800"/>
            <a:ext cx="5486400" cy="533400"/>
          </a:xfrm>
        </p:spPr>
        <p:txBody>
          <a:bodyPr>
            <a:normAutofit/>
          </a:bodyPr>
          <a:lstStyle>
            <a:lvl1pPr marL="0" indent="0">
              <a:lnSpc>
                <a:spcPct val="80000"/>
              </a:lnSpc>
              <a:spcAft>
                <a:spcPts val="1200"/>
              </a:spcAft>
              <a:buNone/>
              <a:defRPr sz="3000" b="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A3CB5-C29A-40C4-860F-57C17361123A}" type="datetime1">
              <a:rPr lang="en-US" smtClean="0"/>
              <a:pPr/>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10" name="Slide Number Placeholder 5"/>
          <p:cNvSpPr txBox="1">
            <a:spLocks/>
          </p:cNvSpPr>
          <p:nvPr userDrawn="1"/>
        </p:nvSpPr>
        <p:spPr>
          <a:xfrm>
            <a:off x="8534400" y="6324600"/>
            <a:ext cx="609600" cy="365125"/>
          </a:xfrm>
          <a:prstGeom prst="rect">
            <a:avLst/>
          </a:prstGeom>
        </p:spPr>
        <p:txBody>
          <a:bodyPr vert="horz" lIns="91440" tIns="45720" rIns="91440" bIns="45720" rtlCol="0" anchor="ctr"/>
          <a:lstStyle>
            <a:lvl1pPr>
              <a:defRPr sz="2800">
                <a:solidFill>
                  <a:srgbClr val="FFC000"/>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AD9286-8590-400D-8725-528C56EBEE3C}"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11" name="Picture 10" descr="DIFPColorLogo-background11-62-111.jpg"/>
          <p:cNvPicPr>
            <a:picLocks noChangeAspect="1"/>
          </p:cNvPicPr>
          <p:nvPr userDrawn="1"/>
        </p:nvPicPr>
        <p:blipFill>
          <a:blip r:embed="rId2" cstate="print"/>
          <a:stretch>
            <a:fillRect/>
          </a:stretch>
        </p:blipFill>
        <p:spPr>
          <a:xfrm>
            <a:off x="304801" y="6217457"/>
            <a:ext cx="1447799" cy="506181"/>
          </a:xfrm>
          <a:prstGeom prst="rect">
            <a:avLst/>
          </a:prstGeom>
        </p:spPr>
      </p:pic>
      <p:sp>
        <p:nvSpPr>
          <p:cNvPr id="12" name="Footer Placeholder 35"/>
          <p:cNvSpPr txBox="1">
            <a:spLocks/>
          </p:cNvSpPr>
          <p:nvPr userDrawn="1"/>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5" name="Footer Placeholder 4"/>
          <p:cNvSpPr txBox="1">
            <a:spLocks/>
          </p:cNvSpPr>
          <p:nvPr userDrawn="1"/>
        </p:nvSpPr>
        <p:spPr>
          <a:xfrm>
            <a:off x="-609600" y="6340475"/>
            <a:ext cx="91440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Market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7038"/>
            <a:ext cx="8229600" cy="11731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2057400"/>
            <a:ext cx="82296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8F814-1EBB-4554-953D-5DE501F1DA00}" type="datetime1">
              <a:rPr lang="en-US" smtClean="0"/>
              <a:pPr/>
              <a:t>1/16/2013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B0D0B-222F-4C85-BBE5-E4C05FAD5998}" type="slidenum">
              <a:rPr lang="en-US" smtClean="0"/>
              <a:pPr/>
              <a:t>‹#›</a:t>
            </a:fld>
            <a:endParaRPr lang="en-US" dirty="0"/>
          </a:p>
        </p:txBody>
      </p:sp>
      <p:sp>
        <p:nvSpPr>
          <p:cNvPr id="10" name="Date Placeholder 3"/>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Slide Number Placeholder 5"/>
          <p:cNvSpPr txBox="1">
            <a:spLocks/>
          </p:cNvSpPr>
          <p:nvPr/>
        </p:nvSpPr>
        <p:spPr>
          <a:xfrm>
            <a:off x="6553200" y="6356350"/>
            <a:ext cx="2133600" cy="365125"/>
          </a:xfrm>
          <a:prstGeom prst="rect">
            <a:avLst/>
          </a:prstGeom>
        </p:spPr>
        <p:txBody>
          <a:bodyPr/>
          <a:lstStyle>
            <a:lvl1pPr>
              <a:defRPr>
                <a:solidFill>
                  <a:srgbClr val="FFC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n-lt"/>
              <a:ea typeface="+mn-ea"/>
              <a:cs typeface="+mn-cs"/>
            </a:endParaRPr>
          </a:p>
        </p:txBody>
      </p:sp>
      <p:sp>
        <p:nvSpPr>
          <p:cNvPr id="9" name="Rectangle 8"/>
          <p:cNvSpPr/>
          <p:nvPr/>
        </p:nvSpPr>
        <p:spPr>
          <a:xfrm>
            <a:off x="0" y="5943600"/>
            <a:ext cx="9144000" cy="914400"/>
          </a:xfrm>
          <a:prstGeom prst="rect">
            <a:avLst/>
          </a:prstGeom>
          <a:solidFill>
            <a:srgbClr val="003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endParaRPr>
          </a:p>
        </p:txBody>
      </p:sp>
      <p:sp>
        <p:nvSpPr>
          <p:cNvPr id="12" name="Slide Number Placeholder 5"/>
          <p:cNvSpPr txBox="1">
            <a:spLocks/>
          </p:cNvSpPr>
          <p:nvPr/>
        </p:nvSpPr>
        <p:spPr>
          <a:xfrm>
            <a:off x="8534400" y="6248400"/>
            <a:ext cx="609600" cy="365125"/>
          </a:xfrm>
          <a:prstGeom prst="rect">
            <a:avLst/>
          </a:prstGeom>
        </p:spPr>
        <p:txBody>
          <a:bodyPr/>
          <a:lstStyle>
            <a:lvl1pPr>
              <a:defRPr sz="2800">
                <a:solidFill>
                  <a:srgbClr val="FFC000"/>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8D75D-36A3-41B4-9524-9AE1A357074F}" type="slidenum">
              <a:rPr kumimoji="0" lang="en-US" sz="2800" b="0"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pic>
        <p:nvPicPr>
          <p:cNvPr id="13" name="Picture 12" descr="DIFPColorLogo-background11-62-111.jpg"/>
          <p:cNvPicPr>
            <a:picLocks noChangeAspect="1"/>
          </p:cNvPicPr>
          <p:nvPr/>
        </p:nvPicPr>
        <p:blipFill>
          <a:blip r:embed="rId11" cstate="print"/>
          <a:stretch>
            <a:fillRect/>
          </a:stretch>
        </p:blipFill>
        <p:spPr>
          <a:xfrm>
            <a:off x="304801" y="6217457"/>
            <a:ext cx="1447799" cy="506181"/>
          </a:xfrm>
          <a:prstGeom prst="rect">
            <a:avLst/>
          </a:prstGeom>
        </p:spPr>
      </p:pic>
      <p:sp>
        <p:nvSpPr>
          <p:cNvPr id="14" name="Footer Placeholder 35"/>
          <p:cNvSpPr txBox="1">
            <a:spLocks/>
          </p:cNvSpPr>
          <p:nvPr/>
        </p:nvSpPr>
        <p:spPr>
          <a:xfrm>
            <a:off x="8610600" y="6096000"/>
            <a:ext cx="609600" cy="221456"/>
          </a:xfrm>
          <a:prstGeom prst="rect">
            <a:avLst/>
          </a:prstGeom>
        </p:spPr>
        <p:txBody>
          <a:bodyPr vert="horz"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C000"/>
                </a:solidFill>
                <a:effectLst/>
                <a:uLnTx/>
                <a:uFillTx/>
                <a:latin typeface="Arial" pitchFamily="34" charset="0"/>
                <a:cs typeface="Arial" pitchFamily="34" charset="0"/>
              </a:rPr>
              <a:t>  </a:t>
            </a:r>
            <a:r>
              <a:rPr kumimoji="0" lang="en-US" sz="1000" b="0" i="0" u="none" strike="noStrike" kern="1200" cap="none" spc="0" normalizeH="0" baseline="0" noProof="0" dirty="0" smtClean="0">
                <a:ln>
                  <a:noFill/>
                </a:ln>
                <a:solidFill>
                  <a:srgbClr val="826300"/>
                </a:solidFill>
                <a:effectLst/>
                <a:uLnTx/>
                <a:uFillTx/>
                <a:latin typeface="Arial" pitchFamily="34" charset="0"/>
                <a:cs typeface="Arial" pitchFamily="34" charset="0"/>
              </a:rPr>
              <a:t>SLIDE</a:t>
            </a:r>
            <a:endParaRPr kumimoji="0" lang="en-US" sz="1000" b="0" i="0" u="none" strike="noStrike" kern="1200" cap="none" spc="0" normalizeH="0" baseline="0" noProof="0" dirty="0">
              <a:ln>
                <a:noFill/>
              </a:ln>
              <a:solidFill>
                <a:srgbClr val="826300"/>
              </a:solidFill>
              <a:effectLst/>
              <a:uLnTx/>
              <a:uFillTx/>
              <a:latin typeface="Arial" pitchFamily="34" charset="0"/>
              <a:cs typeface="Arial" pitchFamily="34" charset="0"/>
            </a:endParaRPr>
          </a:p>
        </p:txBody>
      </p:sp>
      <p:sp>
        <p:nvSpPr>
          <p:cNvPr id="16" name="Footer Placeholder 4"/>
          <p:cNvSpPr txBox="1">
            <a:spLocks/>
          </p:cNvSpPr>
          <p:nvPr/>
        </p:nvSpPr>
        <p:spPr>
          <a:xfrm>
            <a:off x="76200" y="6324600"/>
            <a:ext cx="8458200" cy="365125"/>
          </a:xfrm>
          <a:prstGeom prst="rect">
            <a:avLst/>
          </a:prstGeom>
        </p:spPr>
        <p:txBody>
          <a:bodyPr vert="horz" lIns="91440" tIns="45720" rIns="91440" bIns="45720" rtlCol="0" anchor="ctr"/>
          <a:lstStyle>
            <a:lvl1pPr>
              <a:defRPr sz="1800" b="1">
                <a:solidFill>
                  <a:schemeClr val="bg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Insurance Company Regulation Division</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80000"/>
        </a:lnSpc>
        <a:spcBef>
          <a:spcPct val="0"/>
        </a:spcBef>
        <a:buNone/>
        <a:defRPr lang="en-US" sz="4800" b="1" kern="1200" dirty="0">
          <a:solidFill>
            <a:schemeClr val="tx1"/>
          </a:solidFill>
          <a:latin typeface="Arial" pitchFamily="34" charset="0"/>
          <a:ea typeface="+mj-ea"/>
          <a:cs typeface="Arial" pitchFamily="34" charset="0"/>
        </a:defRPr>
      </a:lvl1pPr>
    </p:titleStyle>
    <p:bodyStyle>
      <a:lvl1pPr marL="0" indent="-342900" algn="l" defTabSz="914400" rtl="0" eaLnBrk="1" latinLnBrk="0" hangingPunct="1">
        <a:lnSpc>
          <a:spcPct val="80000"/>
        </a:lnSpc>
        <a:spcBef>
          <a:spcPts val="0"/>
        </a:spcBef>
        <a:spcAft>
          <a:spcPts val="1200"/>
        </a:spcAft>
        <a:buClr>
          <a:srgbClr val="C00000"/>
        </a:buClr>
        <a:buFontTx/>
        <a:buNone/>
        <a:defRPr sz="3400" b="1" kern="1200" baseline="0">
          <a:solidFill>
            <a:schemeClr val="tx1"/>
          </a:solidFill>
          <a:latin typeface="Arial" pitchFamily="34" charset="0"/>
          <a:ea typeface="+mn-ea"/>
          <a:cs typeface="Arial" pitchFamily="34" charset="0"/>
        </a:defRPr>
      </a:lvl1pPr>
      <a:lvl2pPr marL="0" indent="-182880" algn="l" defTabSz="914400" rtl="0" eaLnBrk="1" latinLnBrk="0" hangingPunct="1">
        <a:lnSpc>
          <a:spcPct val="80000"/>
        </a:lnSpc>
        <a:spcBef>
          <a:spcPts val="0"/>
        </a:spcBef>
        <a:spcAft>
          <a:spcPts val="1200"/>
        </a:spcAft>
        <a:buClr>
          <a:srgbClr val="C00000"/>
        </a:buClr>
        <a:buSzPct val="120000"/>
        <a:buFontTx/>
        <a:buBlip>
          <a:blip r:embed="rId12"/>
        </a:buBlip>
        <a:defRPr sz="36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apps.difp.mo.gov/proflia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s://apps.difp.mo.gov/proflia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pPr>
              <a:lnSpc>
                <a:spcPct val="100000"/>
              </a:lnSpc>
            </a:pPr>
            <a:r>
              <a:rPr lang="en-US" sz="4000" dirty="0"/>
              <a:t>Medical Professional Liability Insurance Claim Reports</a:t>
            </a:r>
          </a:p>
        </p:txBody>
      </p:sp>
      <p:sp>
        <p:nvSpPr>
          <p:cNvPr id="5" name="Subtitle 2"/>
          <p:cNvSpPr>
            <a:spLocks noGrp="1"/>
          </p:cNvSpPr>
          <p:nvPr>
            <p:ph type="subTitle" idx="1"/>
          </p:nvPr>
        </p:nvSpPr>
        <p:spPr/>
        <p:txBody>
          <a:bodyPr>
            <a:normAutofit/>
          </a:bodyPr>
          <a:lstStyle/>
          <a:p>
            <a:r>
              <a:rPr lang="en-US" sz="2800" dirty="0"/>
              <a:t>Online Claim Report User’s </a:t>
            </a:r>
            <a:r>
              <a:rPr lang="en-US" sz="2800" dirty="0" smtClean="0"/>
              <a:t>Guide</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Account Login Screen</a:t>
            </a:r>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906085" y="2057400"/>
            <a:ext cx="725563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5462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Account Login</a:t>
            </a:r>
            <a:endParaRPr lang="en-US" dirty="0"/>
          </a:p>
        </p:txBody>
      </p:sp>
      <p:sp>
        <p:nvSpPr>
          <p:cNvPr id="5" name="Content Placeholder 2"/>
          <p:cNvSpPr>
            <a:spLocks noGrp="1"/>
          </p:cNvSpPr>
          <p:nvPr>
            <p:ph idx="1"/>
          </p:nvPr>
        </p:nvSpPr>
        <p:spPr/>
        <p:txBody>
          <a:bodyPr>
            <a:normAutofit/>
          </a:bodyPr>
          <a:lstStyle/>
          <a:p>
            <a:r>
              <a:rPr lang="en-US" sz="1800" dirty="0"/>
              <a:t>To login, you will be asked to provide your username and password.</a:t>
            </a:r>
          </a:p>
          <a:p>
            <a:pPr marL="457200" indent="-457200">
              <a:buFont typeface="Arial" pitchFamily="34" charset="0"/>
              <a:buChar char="•"/>
            </a:pPr>
            <a:r>
              <a:rPr lang="en-US" sz="1800" dirty="0"/>
              <a:t>If you forget your account login information, you may request your information </a:t>
            </a:r>
            <a:r>
              <a:rPr lang="en-US" sz="1800" dirty="0" smtClean="0"/>
              <a:t>sent </a:t>
            </a:r>
            <a:r>
              <a:rPr lang="en-US" sz="1800" dirty="0"/>
              <a:t>to your on </a:t>
            </a:r>
            <a:r>
              <a:rPr lang="en-US" sz="1800" dirty="0" smtClean="0"/>
              <a:t>file email address by selecting the “Can’t access your account?” link.</a:t>
            </a:r>
            <a:endParaRPr lang="en-US" sz="1800" dirty="0"/>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873532">
            <a:off x="1335924" y="3762216"/>
            <a:ext cx="3914775" cy="1428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884369">
            <a:off x="5272231" y="4019600"/>
            <a:ext cx="2857500" cy="438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3187074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4000" dirty="0" smtClean="0"/>
              <a:t>Homepage</a:t>
            </a:r>
            <a:endParaRPr lang="en-US" sz="4000" dirty="0"/>
          </a:p>
        </p:txBody>
      </p:sp>
      <p:sp>
        <p:nvSpPr>
          <p:cNvPr id="9" name="Text Placeholder 8"/>
          <p:cNvSpPr>
            <a:spLocks noGrp="1"/>
          </p:cNvSpPr>
          <p:nvPr>
            <p:ph type="body" sz="half" idx="2"/>
          </p:nvPr>
        </p:nvSpPr>
        <p:spPr/>
        <p:txBody>
          <a:bodyPr>
            <a:normAutofit/>
          </a:bodyPr>
          <a:lstStyle/>
          <a:p>
            <a:r>
              <a:rPr lang="en-US" sz="1800" dirty="0">
                <a:latin typeface="Arial" pitchFamily="34" charset="0"/>
                <a:cs typeface="Arial" pitchFamily="34" charset="0"/>
              </a:rPr>
              <a:t>The homepage will allow you to navigate to your account settings, open, update and modify a claim, and direct you to DIFP contact information.</a:t>
            </a:r>
          </a:p>
          <a:p>
            <a:endParaRPr lang="en-US" sz="1800" dirty="0">
              <a:latin typeface="Arial" pitchFamily="34" charset="0"/>
              <a:cs typeface="Arial" pitchFamily="34" charset="0"/>
            </a:endParaRPr>
          </a:p>
        </p:txBody>
      </p:sp>
      <p:pic>
        <p:nvPicPr>
          <p:cNvPr id="11"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0251" y="304800"/>
            <a:ext cx="4707697"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1892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Account Settings</a:t>
            </a:r>
            <a:endParaRPr lang="en-US" sz="4000" dirty="0"/>
          </a:p>
        </p:txBody>
      </p:sp>
      <p:sp>
        <p:nvSpPr>
          <p:cNvPr id="3" name="Text Placeholder 2"/>
          <p:cNvSpPr>
            <a:spLocks noGrp="1"/>
          </p:cNvSpPr>
          <p:nvPr>
            <p:ph type="body" sz="half" idx="2"/>
          </p:nvPr>
        </p:nvSpPr>
        <p:spPr>
          <a:xfrm>
            <a:off x="457200" y="3962401"/>
            <a:ext cx="3008313" cy="1905000"/>
          </a:xfrm>
        </p:spPr>
        <p:txBody>
          <a:bodyPr>
            <a:normAutofit/>
          </a:bodyPr>
          <a:lstStyle/>
          <a:p>
            <a:pPr>
              <a:lnSpc>
                <a:spcPct val="100000"/>
              </a:lnSpc>
            </a:pPr>
            <a:r>
              <a:rPr lang="en-US" sz="1800" dirty="0">
                <a:latin typeface="Arial" pitchFamily="34" charset="0"/>
                <a:cs typeface="Arial" pitchFamily="34" charset="0"/>
              </a:rPr>
              <a:t>Navigate to the Account Settings by selecting the “Account Settings” link at the top right of the Home page</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pic>
        <p:nvPicPr>
          <p:cNvPr id="5"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0251" y="304800"/>
            <a:ext cx="4707697"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307938"/>
            <a:ext cx="4200525" cy="733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ight Arrow 6"/>
          <p:cNvSpPr/>
          <p:nvPr/>
        </p:nvSpPr>
        <p:spPr>
          <a:xfrm rot="20090532">
            <a:off x="6754135" y="602153"/>
            <a:ext cx="11485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Settings</a:t>
            </a:r>
            <a:endParaRPr lang="en-US" dirty="0"/>
          </a:p>
        </p:txBody>
      </p:sp>
    </p:spTree>
    <p:extLst>
      <p:ext uri="{BB962C8B-B14F-4D97-AF65-F5344CB8AC3E}">
        <p14:creationId xmlns:p14="http://schemas.microsoft.com/office/powerpoint/2010/main" xmlns="" val="901488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3050"/>
            <a:ext cx="3008313" cy="1860550"/>
          </a:xfrm>
        </p:spPr>
        <p:txBody>
          <a:bodyPr/>
          <a:lstStyle/>
          <a:p>
            <a:r>
              <a:rPr lang="en-US" dirty="0" smtClean="0"/>
              <a:t>Account Settings</a:t>
            </a:r>
            <a:endParaRPr lang="en-US" dirty="0"/>
          </a:p>
        </p:txBody>
      </p:sp>
      <p:sp>
        <p:nvSpPr>
          <p:cNvPr id="9" name="Content Placeholder 2"/>
          <p:cNvSpPr>
            <a:spLocks noGrp="1"/>
          </p:cNvSpPr>
          <p:nvPr>
            <p:ph type="body" sz="half" idx="2"/>
          </p:nvPr>
        </p:nvSpPr>
        <p:spPr>
          <a:xfrm>
            <a:off x="457200" y="2286000"/>
            <a:ext cx="3008313" cy="3611563"/>
          </a:xfrm>
        </p:spPr>
        <p:txBody>
          <a:bodyPr>
            <a:noAutofit/>
          </a:bodyPr>
          <a:lstStyle/>
          <a:p>
            <a:pPr>
              <a:lnSpc>
                <a:spcPct val="100000"/>
              </a:lnSpc>
            </a:pPr>
            <a:r>
              <a:rPr lang="en-US" sz="1800" dirty="0" smtClean="0">
                <a:latin typeface="Arial" pitchFamily="34" charset="0"/>
                <a:cs typeface="Arial" pitchFamily="34" charset="0"/>
              </a:rPr>
              <a:t>Complete any necessary changes and click “save”.</a:t>
            </a:r>
            <a:endParaRPr lang="en-US" sz="1800" dirty="0">
              <a:latin typeface="Arial" pitchFamily="34" charset="0"/>
              <a:cs typeface="Arial" pitchFamily="34" charset="0"/>
            </a:endParaRPr>
          </a:p>
          <a:p>
            <a:pPr>
              <a:lnSpc>
                <a:spcPct val="100000"/>
              </a:lnSpc>
            </a:pPr>
            <a:r>
              <a:rPr lang="en-US" sz="1800" dirty="0" smtClean="0">
                <a:latin typeface="Arial" pitchFamily="34" charset="0"/>
                <a:cs typeface="Arial" pitchFamily="34" charset="0"/>
              </a:rPr>
              <a:t>If you need to make changes to your NAIC number, please contact the office of DIFP.</a:t>
            </a:r>
            <a:endParaRPr lang="en-US" sz="1800" dirty="0">
              <a:latin typeface="Arial" pitchFamily="34" charset="0"/>
              <a:cs typeface="Arial" pitchFamily="34" charset="0"/>
            </a:endParaRPr>
          </a:p>
        </p:txBody>
      </p:sp>
      <p:pic>
        <p:nvPicPr>
          <p:cNvPr id="10" name="Picture 3"/>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381000"/>
            <a:ext cx="4953000" cy="4053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227891">
            <a:off x="4807522" y="1418948"/>
            <a:ext cx="3671905" cy="43528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741488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t>Account Settings Saved</a:t>
            </a:r>
            <a:endParaRPr lang="en-US" dirty="0"/>
          </a:p>
        </p:txBody>
      </p:sp>
      <p:sp>
        <p:nvSpPr>
          <p:cNvPr id="5" name="Content Placeholder 5"/>
          <p:cNvSpPr>
            <a:spLocks noGrp="1"/>
          </p:cNvSpPr>
          <p:nvPr>
            <p:ph idx="1"/>
          </p:nvPr>
        </p:nvSpPr>
        <p:spPr/>
        <p:txBody>
          <a:bodyPr>
            <a:normAutofit/>
          </a:bodyPr>
          <a:lstStyle/>
          <a:p>
            <a:r>
              <a:rPr lang="en-US" sz="1800" dirty="0" smtClean="0"/>
              <a:t>After you save your changes, you will be directed to the account settings saved page.  </a:t>
            </a:r>
            <a:endParaRPr lang="en-US" sz="18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3124200"/>
            <a:ext cx="6868572" cy="2045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9530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sz="4000" dirty="0" smtClean="0"/>
              <a:t>Managing Claims</a:t>
            </a:r>
            <a:endParaRPr lang="en-US" sz="4000" dirty="0"/>
          </a:p>
        </p:txBody>
      </p:sp>
      <p:sp>
        <p:nvSpPr>
          <p:cNvPr id="6" name="Content Placeholder 2"/>
          <p:cNvSpPr>
            <a:spLocks noGrp="1"/>
          </p:cNvSpPr>
          <p:nvPr>
            <p:ph type="body" sz="half" idx="2"/>
          </p:nvPr>
        </p:nvSpPr>
        <p:spPr>
          <a:xfrm>
            <a:off x="457200" y="1600200"/>
            <a:ext cx="3008313" cy="4191000"/>
          </a:xfrm>
        </p:spPr>
        <p:txBody>
          <a:bodyPr>
            <a:noAutofit/>
          </a:bodyPr>
          <a:lstStyle/>
          <a:p>
            <a:pPr>
              <a:lnSpc>
                <a:spcPct val="100000"/>
              </a:lnSpc>
            </a:pPr>
            <a:r>
              <a:rPr lang="en-US" sz="1800" dirty="0" smtClean="0">
                <a:latin typeface="Arial" pitchFamily="34" charset="0"/>
                <a:cs typeface="Arial" pitchFamily="34" charset="0"/>
              </a:rPr>
              <a:t>From the homepage you can select one of the following options for claims management:</a:t>
            </a:r>
          </a:p>
          <a:p>
            <a:pPr marL="457200" indent="-457200">
              <a:lnSpc>
                <a:spcPct val="100000"/>
              </a:lnSpc>
              <a:buFont typeface="Arial" pitchFamily="34" charset="0"/>
              <a:buChar char="•"/>
            </a:pPr>
            <a:r>
              <a:rPr lang="en-US" sz="1400" dirty="0" smtClean="0">
                <a:latin typeface="Arial" pitchFamily="34" charset="0"/>
                <a:cs typeface="Arial" pitchFamily="34" charset="0"/>
              </a:rPr>
              <a:t>Open Claim</a:t>
            </a:r>
          </a:p>
          <a:p>
            <a:pPr marL="1097280" lvl="2" indent="-457200">
              <a:buFont typeface="Arial" pitchFamily="34" charset="0"/>
              <a:buChar char="•"/>
            </a:pPr>
            <a:r>
              <a:rPr lang="en-US" sz="1400" dirty="0" smtClean="0">
                <a:latin typeface="Arial" pitchFamily="34" charset="0"/>
                <a:cs typeface="Arial" pitchFamily="34" charset="0"/>
              </a:rPr>
              <a:t>Opens online form for new claim creation</a:t>
            </a:r>
          </a:p>
          <a:p>
            <a:pPr marL="457200" indent="-457200">
              <a:lnSpc>
                <a:spcPct val="100000"/>
              </a:lnSpc>
              <a:buFont typeface="Arial" pitchFamily="34" charset="0"/>
              <a:buChar char="•"/>
            </a:pPr>
            <a:r>
              <a:rPr lang="en-US" sz="1400" dirty="0" smtClean="0">
                <a:latin typeface="Arial" pitchFamily="34" charset="0"/>
                <a:cs typeface="Arial" pitchFamily="34" charset="0"/>
              </a:rPr>
              <a:t>Update Claim</a:t>
            </a:r>
          </a:p>
          <a:p>
            <a:pPr marL="1097280" lvl="2" indent="-457200">
              <a:buFont typeface="Arial" pitchFamily="34" charset="0"/>
              <a:buChar char="•"/>
            </a:pPr>
            <a:r>
              <a:rPr lang="en-US" sz="1400" dirty="0" smtClean="0">
                <a:latin typeface="Arial" pitchFamily="34" charset="0"/>
                <a:cs typeface="Arial" pitchFamily="34" charset="0"/>
              </a:rPr>
              <a:t>Used to modify an existing claim</a:t>
            </a:r>
          </a:p>
          <a:p>
            <a:pPr marL="457200" indent="-457200">
              <a:lnSpc>
                <a:spcPct val="100000"/>
              </a:lnSpc>
              <a:buFont typeface="Arial" pitchFamily="34" charset="0"/>
              <a:buChar char="•"/>
            </a:pPr>
            <a:r>
              <a:rPr lang="en-US" sz="1400" dirty="0" smtClean="0">
                <a:latin typeface="Arial" pitchFamily="34" charset="0"/>
                <a:cs typeface="Arial" pitchFamily="34" charset="0"/>
              </a:rPr>
              <a:t>Close Claim</a:t>
            </a:r>
          </a:p>
          <a:p>
            <a:pPr marL="1097280" lvl="2" indent="-457200">
              <a:buFont typeface="Arial" pitchFamily="34" charset="0"/>
              <a:buChar char="•"/>
            </a:pPr>
            <a:r>
              <a:rPr lang="en-US" sz="1400" dirty="0" smtClean="0">
                <a:latin typeface="Arial" pitchFamily="34" charset="0"/>
                <a:cs typeface="Arial" pitchFamily="34" charset="0"/>
              </a:rPr>
              <a:t>Used to close an existing claim</a:t>
            </a:r>
          </a:p>
          <a:p>
            <a:pPr>
              <a:lnSpc>
                <a:spcPct val="100000"/>
              </a:lnSpc>
            </a:pPr>
            <a:endParaRPr lang="en-US" sz="1800" dirty="0">
              <a:latin typeface="Arial" pitchFamily="34" charset="0"/>
              <a:cs typeface="Arial" pitchFamily="34" charset="0"/>
            </a:endParaRPr>
          </a:p>
        </p:txBody>
      </p:sp>
      <p:pic>
        <p:nvPicPr>
          <p:cNvPr id="7"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0251" y="304800"/>
            <a:ext cx="4707697"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7696" y="1604785"/>
            <a:ext cx="5305425" cy="333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Right Arrow 8"/>
          <p:cNvSpPr/>
          <p:nvPr/>
        </p:nvSpPr>
        <p:spPr>
          <a:xfrm rot="1126334" flipH="1">
            <a:off x="5901656" y="874583"/>
            <a:ext cx="16438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 Options</a:t>
            </a:r>
            <a:endParaRPr lang="en-US" dirty="0"/>
          </a:p>
        </p:txBody>
      </p:sp>
    </p:spTree>
    <p:extLst>
      <p:ext uri="{BB962C8B-B14F-4D97-AF65-F5344CB8AC3E}">
        <p14:creationId xmlns:p14="http://schemas.microsoft.com/office/powerpoint/2010/main" xmlns="" val="405110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sz="4000" dirty="0" smtClean="0"/>
              <a:t>Create a Claim</a:t>
            </a:r>
            <a:endParaRPr lang="en-US" sz="4000" dirty="0"/>
          </a:p>
        </p:txBody>
      </p:sp>
      <p:sp>
        <p:nvSpPr>
          <p:cNvPr id="6" name="Content Placeholder 4"/>
          <p:cNvSpPr>
            <a:spLocks noGrp="1"/>
          </p:cNvSpPr>
          <p:nvPr>
            <p:ph type="body" sz="half" idx="2"/>
          </p:nvPr>
        </p:nvSpPr>
        <p:spPr>
          <a:xfrm>
            <a:off x="457200" y="3962400"/>
            <a:ext cx="3008313" cy="1752599"/>
          </a:xfrm>
        </p:spPr>
        <p:txBody>
          <a:bodyPr>
            <a:normAutofit/>
          </a:bodyPr>
          <a:lstStyle/>
          <a:p>
            <a:pPr>
              <a:lnSpc>
                <a:spcPct val="100000"/>
              </a:lnSpc>
            </a:pPr>
            <a:r>
              <a:rPr lang="en-US" sz="1800" dirty="0" smtClean="0">
                <a:latin typeface="Arial" pitchFamily="34" charset="0"/>
                <a:cs typeface="Arial" pitchFamily="34" charset="0"/>
              </a:rPr>
              <a:t>To create a claim, select the “Open Claim” from the menu bar.  </a:t>
            </a:r>
          </a:p>
        </p:txBody>
      </p:sp>
      <p:pic>
        <p:nvPicPr>
          <p:cNvPr id="8"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5878" y="304800"/>
            <a:ext cx="3316444"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ight Arrow 8"/>
          <p:cNvSpPr/>
          <p:nvPr/>
        </p:nvSpPr>
        <p:spPr>
          <a:xfrm rot="19720199">
            <a:off x="3241401" y="871301"/>
            <a:ext cx="1435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 Bar</a:t>
            </a:r>
            <a:endParaRPr lang="en-US"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1400" y="1686635"/>
            <a:ext cx="5305425" cy="333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317236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4000" dirty="0" smtClean="0"/>
              <a:t>Claim Creation Notification</a:t>
            </a:r>
            <a:endParaRPr lang="en-US" sz="4000" dirty="0"/>
          </a:p>
        </p:txBody>
      </p:sp>
      <p:sp>
        <p:nvSpPr>
          <p:cNvPr id="6" name="Content Placeholder 2"/>
          <p:cNvSpPr>
            <a:spLocks noGrp="1"/>
          </p:cNvSpPr>
          <p:nvPr>
            <p:ph type="body" sz="half" idx="2"/>
          </p:nvPr>
        </p:nvSpPr>
        <p:spPr>
          <a:xfrm>
            <a:off x="457200" y="3962401"/>
            <a:ext cx="3008313" cy="1905000"/>
          </a:xfrm>
        </p:spPr>
        <p:txBody>
          <a:bodyPr>
            <a:normAutofit fontScale="92500" lnSpcReduction="10000"/>
          </a:bodyPr>
          <a:lstStyle/>
          <a:p>
            <a:pPr>
              <a:lnSpc>
                <a:spcPct val="110000"/>
              </a:lnSpc>
            </a:pPr>
            <a:r>
              <a:rPr lang="en-US" sz="1800" dirty="0" smtClean="0">
                <a:latin typeface="Arial" pitchFamily="34" charset="0"/>
                <a:cs typeface="Arial" pitchFamily="34" charset="0"/>
              </a:rPr>
              <a:t>When </a:t>
            </a:r>
            <a:r>
              <a:rPr lang="en-US" sz="1800" dirty="0">
                <a:latin typeface="Arial" pitchFamily="34" charset="0"/>
                <a:cs typeface="Arial" pitchFamily="34" charset="0"/>
              </a:rPr>
              <a:t>you open the form, a prompt will inform you that you only have three hours to complete the form before you are logged out of the system.</a:t>
            </a:r>
          </a:p>
          <a:p>
            <a:pPr>
              <a:lnSpc>
                <a:spcPct val="110000"/>
              </a:lnSpc>
            </a:pPr>
            <a:endParaRPr lang="en-US" sz="1800" dirty="0">
              <a:latin typeface="Arial" pitchFamily="34" charset="0"/>
              <a:cs typeface="Arial" pitchFamily="34" charset="0"/>
            </a:endParaRPr>
          </a:p>
        </p:txBody>
      </p:sp>
      <p:pic>
        <p:nvPicPr>
          <p:cNvPr id="7"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5878" y="304800"/>
            <a:ext cx="3316444"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C:\Users\hartmc1\AppData\Local\Temp\SNAGHTML1869cf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1905000"/>
            <a:ext cx="4114800" cy="1614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088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4000" dirty="0" smtClean="0"/>
              <a:t>Create a New Claim</a:t>
            </a:r>
            <a:endParaRPr lang="en-US" sz="4000" dirty="0"/>
          </a:p>
        </p:txBody>
      </p:sp>
      <p:sp>
        <p:nvSpPr>
          <p:cNvPr id="6" name="Content Placeholder 2"/>
          <p:cNvSpPr>
            <a:spLocks noGrp="1"/>
          </p:cNvSpPr>
          <p:nvPr>
            <p:ph type="body" sz="half" idx="2"/>
          </p:nvPr>
        </p:nvSpPr>
        <p:spPr>
          <a:xfrm>
            <a:off x="457200" y="3962401"/>
            <a:ext cx="3008313" cy="1828800"/>
          </a:xfrm>
        </p:spPr>
        <p:txBody>
          <a:bodyPr>
            <a:normAutofit/>
          </a:bodyPr>
          <a:lstStyle/>
          <a:p>
            <a:pPr>
              <a:lnSpc>
                <a:spcPct val="100000"/>
              </a:lnSpc>
            </a:pPr>
            <a:r>
              <a:rPr lang="en-US" sz="1800" dirty="0">
                <a:latin typeface="Arial" pitchFamily="34" charset="0"/>
                <a:cs typeface="Arial" pitchFamily="34" charset="0"/>
              </a:rPr>
              <a:t>Obtain form instructions by selecting the link titled “Here” at the top of the form.</a:t>
            </a:r>
          </a:p>
          <a:p>
            <a:pPr>
              <a:lnSpc>
                <a:spcPct val="100000"/>
              </a:lnSpc>
            </a:pPr>
            <a:endParaRPr lang="en-US" sz="1800" dirty="0">
              <a:latin typeface="Arial" pitchFamily="34" charset="0"/>
              <a:cs typeface="Arial" pitchFamily="34" charset="0"/>
            </a:endParaRPr>
          </a:p>
        </p:txBody>
      </p:sp>
      <p:pic>
        <p:nvPicPr>
          <p:cNvPr id="7"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5878" y="304800"/>
            <a:ext cx="3316444"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ight Arrow 7"/>
          <p:cNvSpPr/>
          <p:nvPr/>
        </p:nvSpPr>
        <p:spPr>
          <a:xfrm rot="19314811">
            <a:off x="3501838" y="1457984"/>
            <a:ext cx="1435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 Help</a:t>
            </a:r>
            <a:endParaRPr lang="en-US"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4692" y="2590800"/>
            <a:ext cx="5297143" cy="3542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976562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Overview</a:t>
            </a:r>
            <a:endParaRPr lang="en-US" dirty="0"/>
          </a:p>
        </p:txBody>
      </p:sp>
      <p:sp>
        <p:nvSpPr>
          <p:cNvPr id="5" name="Content Placeholder 4"/>
          <p:cNvSpPr>
            <a:spLocks noGrp="1"/>
          </p:cNvSpPr>
          <p:nvPr>
            <p:ph idx="1"/>
          </p:nvPr>
        </p:nvSpPr>
        <p:spPr/>
        <p:txBody>
          <a:bodyPr>
            <a:normAutofit/>
          </a:bodyPr>
          <a:lstStyle/>
          <a:p>
            <a:pPr lvl="0">
              <a:lnSpc>
                <a:spcPct val="100000"/>
              </a:lnSpc>
            </a:pPr>
            <a:r>
              <a:rPr lang="en-US" sz="1800" dirty="0"/>
              <a:t>To better assist our patrons, Medical Professional Liability Insurance Claim reports can now be created, updated, and closed online. This tutorial is designed to guide a user through account creation, account management, and claim management.  </a:t>
            </a:r>
            <a:endParaRPr lang="en-US" sz="1800" dirty="0" smtClean="0"/>
          </a:p>
          <a:p>
            <a:pPr lvl="0">
              <a:lnSpc>
                <a:spcPct val="100000"/>
              </a:lnSpc>
            </a:pPr>
            <a:endParaRPr lang="en-US" sz="1800" dirty="0"/>
          </a:p>
          <a:p>
            <a:pPr lvl="0">
              <a:lnSpc>
                <a:spcPct val="100000"/>
              </a:lnSpc>
            </a:pPr>
            <a:r>
              <a:rPr lang="en-US" sz="1800" dirty="0" smtClean="0"/>
              <a:t>Site Address:  </a:t>
            </a:r>
            <a:r>
              <a:rPr lang="en-US" sz="1800" dirty="0" smtClean="0">
                <a:hlinkClick r:id="rId2"/>
              </a:rPr>
              <a:t>https://apps.difp.mo.gov/profliab</a:t>
            </a:r>
            <a:endParaRPr lang="en-US" sz="1800" dirty="0" smtClean="0"/>
          </a:p>
          <a:p>
            <a:pPr lvl="0">
              <a:lnSpc>
                <a:spcPct val="100000"/>
              </a:lnSpc>
            </a:pPr>
            <a:endParaRPr lang="en-US" sz="1800" dirty="0"/>
          </a:p>
          <a:p>
            <a:pPr>
              <a:lnSpc>
                <a:spcPct val="100000"/>
              </a:lnSpc>
            </a:pPr>
            <a:endParaRPr lang="en-US" sz="1800" dirty="0"/>
          </a:p>
        </p:txBody>
      </p:sp>
    </p:spTree>
    <p:extLst>
      <p:ext uri="{BB962C8B-B14F-4D97-AF65-F5344CB8AC3E}">
        <p14:creationId xmlns:p14="http://schemas.microsoft.com/office/powerpoint/2010/main" xmlns="" val="2182801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smtClean="0"/>
              <a:t>File Submitted Screen</a:t>
            </a:r>
            <a:endParaRPr lang="en-US" sz="4000" dirty="0"/>
          </a:p>
        </p:txBody>
      </p:sp>
      <p:sp>
        <p:nvSpPr>
          <p:cNvPr id="6" name="Content Placeholder 4"/>
          <p:cNvSpPr>
            <a:spLocks noGrp="1"/>
          </p:cNvSpPr>
          <p:nvPr>
            <p:ph type="body" sz="half" idx="2"/>
          </p:nvPr>
        </p:nvSpPr>
        <p:spPr>
          <a:xfrm>
            <a:off x="381000" y="2362200"/>
            <a:ext cx="3008313" cy="3429000"/>
          </a:xfrm>
        </p:spPr>
        <p:txBody>
          <a:bodyPr>
            <a:noAutofit/>
          </a:bodyPr>
          <a:lstStyle/>
          <a:p>
            <a:pPr>
              <a:lnSpc>
                <a:spcPct val="100000"/>
              </a:lnSpc>
            </a:pPr>
            <a:r>
              <a:rPr lang="en-US" sz="1800" dirty="0" smtClean="0">
                <a:latin typeface="Arial" pitchFamily="34" charset="0"/>
                <a:cs typeface="Arial" pitchFamily="34" charset="0"/>
              </a:rPr>
              <a:t>After you submit your claim, you will be redirected to a new screen that includes your filing number.  </a:t>
            </a:r>
            <a:endParaRPr lang="en-US" sz="1800" dirty="0">
              <a:latin typeface="Arial" pitchFamily="34" charset="0"/>
              <a:cs typeface="Arial" pitchFamily="34" charset="0"/>
            </a:endParaRPr>
          </a:p>
          <a:p>
            <a:pPr marL="457200" indent="-457200">
              <a:lnSpc>
                <a:spcPct val="100000"/>
              </a:lnSpc>
              <a:buFont typeface="Arial" pitchFamily="34" charset="0"/>
              <a:buChar char="•"/>
            </a:pPr>
            <a:r>
              <a:rPr lang="en-US" sz="1600" b="0" dirty="0" smtClean="0">
                <a:latin typeface="Arial" pitchFamily="34" charset="0"/>
                <a:cs typeface="Arial" pitchFamily="34" charset="0"/>
              </a:rPr>
              <a:t>Be sure to keep this number, it will be useful in </a:t>
            </a:r>
            <a:r>
              <a:rPr lang="en-US" sz="1600" b="0" dirty="0">
                <a:latin typeface="Arial" pitchFamily="34" charset="0"/>
                <a:cs typeface="Arial" pitchFamily="34" charset="0"/>
              </a:rPr>
              <a:t>the </a:t>
            </a:r>
            <a:r>
              <a:rPr lang="en-US" sz="1600" b="0" dirty="0" smtClean="0">
                <a:latin typeface="Arial" pitchFamily="34" charset="0"/>
                <a:cs typeface="Arial" pitchFamily="34" charset="0"/>
              </a:rPr>
              <a:t>future when you modify or close your claim.</a:t>
            </a:r>
          </a:p>
          <a:p>
            <a:pPr marL="457200" indent="-457200">
              <a:lnSpc>
                <a:spcPct val="100000"/>
              </a:lnSpc>
              <a:buFont typeface="Arial" pitchFamily="34" charset="0"/>
              <a:buChar char="•"/>
            </a:pPr>
            <a:r>
              <a:rPr lang="en-US" sz="1600" b="0" dirty="0" smtClean="0">
                <a:latin typeface="Arial" pitchFamily="34" charset="0"/>
                <a:cs typeface="Arial" pitchFamily="34" charset="0"/>
              </a:rPr>
              <a:t>Claim processing can take 48-72 hours.</a:t>
            </a:r>
            <a:endParaRPr lang="en-US" sz="1600" b="0" dirty="0">
              <a:latin typeface="Arial" pitchFamily="34" charset="0"/>
              <a:cs typeface="Arial" pitchFamily="34" charset="0"/>
            </a:endParaRPr>
          </a:p>
        </p:txBody>
      </p:sp>
      <p:pic>
        <p:nvPicPr>
          <p:cNvPr id="9"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1694436"/>
            <a:ext cx="4953000" cy="240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0782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4000" dirty="0" smtClean="0"/>
              <a:t>Update an Existing Claim</a:t>
            </a:r>
            <a:endParaRPr lang="en-US" sz="4000" dirty="0"/>
          </a:p>
        </p:txBody>
      </p:sp>
      <p:sp>
        <p:nvSpPr>
          <p:cNvPr id="6" name="Content Placeholder 6"/>
          <p:cNvSpPr>
            <a:spLocks noGrp="1"/>
          </p:cNvSpPr>
          <p:nvPr>
            <p:ph type="body" sz="half" idx="2"/>
          </p:nvPr>
        </p:nvSpPr>
        <p:spPr>
          <a:xfrm>
            <a:off x="457200" y="1981201"/>
            <a:ext cx="3008313" cy="3810000"/>
          </a:xfrm>
        </p:spPr>
        <p:txBody>
          <a:bodyPr>
            <a:noAutofit/>
          </a:bodyPr>
          <a:lstStyle/>
          <a:p>
            <a:pPr marL="457200" indent="-457200">
              <a:lnSpc>
                <a:spcPct val="120000"/>
              </a:lnSpc>
              <a:buFont typeface="Arial" pitchFamily="34" charset="0"/>
              <a:buChar char="•"/>
            </a:pPr>
            <a:r>
              <a:rPr lang="en-US" sz="1400" dirty="0" smtClean="0">
                <a:latin typeface="Arial" pitchFamily="34" charset="0"/>
                <a:cs typeface="Arial" pitchFamily="34" charset="0"/>
              </a:rPr>
              <a:t>From this screen you can update your claim.  </a:t>
            </a:r>
          </a:p>
          <a:p>
            <a:pPr marL="457200" indent="-457200">
              <a:lnSpc>
                <a:spcPct val="120000"/>
              </a:lnSpc>
              <a:buFont typeface="Arial" pitchFamily="34" charset="0"/>
              <a:buChar char="•"/>
            </a:pPr>
            <a:r>
              <a:rPr lang="en-US" sz="1400" dirty="0" smtClean="0">
                <a:latin typeface="Arial" pitchFamily="34" charset="0"/>
                <a:cs typeface="Arial" pitchFamily="34" charset="0"/>
              </a:rPr>
              <a:t>You will need to provide your web filing number or claim file identification and your NAIC Number – which you can select from the drop down menu.  </a:t>
            </a:r>
          </a:p>
          <a:p>
            <a:pPr marL="457200" indent="-457200">
              <a:lnSpc>
                <a:spcPct val="120000"/>
              </a:lnSpc>
              <a:buFont typeface="Arial" pitchFamily="34" charset="0"/>
              <a:buChar char="•"/>
            </a:pPr>
            <a:r>
              <a:rPr lang="en-US" sz="1400" dirty="0" smtClean="0">
                <a:latin typeface="Arial" pitchFamily="34" charset="0"/>
                <a:cs typeface="Arial" pitchFamily="34" charset="0"/>
              </a:rPr>
              <a:t>After you’ve entered the required information select the “Update” button.</a:t>
            </a:r>
          </a:p>
          <a:p>
            <a:pPr marL="457200" indent="-457200">
              <a:lnSpc>
                <a:spcPct val="120000"/>
              </a:lnSpc>
              <a:buFont typeface="Arial" pitchFamily="34" charset="0"/>
              <a:buChar char="•"/>
            </a:pPr>
            <a:r>
              <a:rPr lang="en-US" sz="1400" dirty="0" smtClean="0">
                <a:latin typeface="Arial" pitchFamily="34" charset="0"/>
                <a:cs typeface="Arial" pitchFamily="34" charset="0"/>
              </a:rPr>
              <a:t>Do not use the Update tab to close a claim</a:t>
            </a:r>
            <a:endParaRPr lang="en-US" sz="1400" dirty="0">
              <a:latin typeface="Arial" pitchFamily="34" charset="0"/>
              <a:cs typeface="Arial" pitchFamily="34" charset="0"/>
            </a:endParaRPr>
          </a:p>
        </p:txBody>
      </p:sp>
      <p:pic>
        <p:nvPicPr>
          <p:cNvPr id="9" name="Picture 2"/>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1677953"/>
            <a:ext cx="4953000" cy="2435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7075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4000" dirty="0" smtClean="0"/>
              <a:t>Close an Existing Claim</a:t>
            </a:r>
            <a:endParaRPr lang="en-US" sz="4000" dirty="0"/>
          </a:p>
        </p:txBody>
      </p:sp>
      <p:sp>
        <p:nvSpPr>
          <p:cNvPr id="6" name="Content Placeholder 6"/>
          <p:cNvSpPr>
            <a:spLocks noGrp="1"/>
          </p:cNvSpPr>
          <p:nvPr>
            <p:ph type="body" sz="half" idx="2"/>
          </p:nvPr>
        </p:nvSpPr>
        <p:spPr>
          <a:xfrm>
            <a:off x="457200" y="2438401"/>
            <a:ext cx="3008313" cy="3352800"/>
          </a:xfrm>
        </p:spPr>
        <p:txBody>
          <a:bodyPr>
            <a:noAutofit/>
          </a:bodyPr>
          <a:lstStyle/>
          <a:p>
            <a:pPr marL="457200" indent="-457200">
              <a:lnSpc>
                <a:spcPct val="120000"/>
              </a:lnSpc>
              <a:buFont typeface="Arial" pitchFamily="34" charset="0"/>
              <a:buChar char="•"/>
            </a:pPr>
            <a:r>
              <a:rPr lang="en-US" sz="1400" dirty="0" smtClean="0">
                <a:latin typeface="Arial" pitchFamily="34" charset="0"/>
                <a:cs typeface="Arial" pitchFamily="34" charset="0"/>
              </a:rPr>
              <a:t>From this screen you can close your claim.  </a:t>
            </a:r>
          </a:p>
          <a:p>
            <a:pPr marL="457200" indent="-457200">
              <a:lnSpc>
                <a:spcPct val="120000"/>
              </a:lnSpc>
              <a:buFont typeface="Arial" pitchFamily="34" charset="0"/>
              <a:buChar char="•"/>
            </a:pPr>
            <a:r>
              <a:rPr lang="en-US" sz="1400" dirty="0" smtClean="0">
                <a:latin typeface="Arial" pitchFamily="34" charset="0"/>
                <a:cs typeface="Arial" pitchFamily="34" charset="0"/>
              </a:rPr>
              <a:t>You will need to provide your web filing number or claim file identification and your NAIC Number – which you can select from the drop down menu.  </a:t>
            </a:r>
          </a:p>
          <a:p>
            <a:pPr marL="457200" indent="-457200">
              <a:lnSpc>
                <a:spcPct val="120000"/>
              </a:lnSpc>
              <a:buFont typeface="Arial" pitchFamily="34" charset="0"/>
              <a:buChar char="•"/>
            </a:pPr>
            <a:r>
              <a:rPr lang="en-US" sz="1400" dirty="0" smtClean="0">
                <a:latin typeface="Arial" pitchFamily="34" charset="0"/>
                <a:cs typeface="Arial" pitchFamily="34" charset="0"/>
              </a:rPr>
              <a:t>After you’ve entered the required information select the “Close” button.</a:t>
            </a:r>
            <a:endParaRPr lang="en-US" sz="1400" dirty="0">
              <a:latin typeface="Arial" pitchFamily="34" charset="0"/>
              <a:cs typeface="Arial" pitchFamily="34" charset="0"/>
            </a:endParaRPr>
          </a:p>
        </p:txBody>
      </p:sp>
      <p:pic>
        <p:nvPicPr>
          <p:cNvPr id="9" name="Picture 3"/>
          <p:cNvPicPr>
            <a:picLocks noGrp="1" noChangeAspect="1" noChangeArrowheads="1"/>
          </p:cNvPicPr>
          <p:nvPr>
            <p:ph idx="17"/>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1680051"/>
            <a:ext cx="4953000" cy="2431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2732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Find Assistance On Our Contact Page or on the Claims Form</a:t>
            </a:r>
            <a:endParaRPr lang="en-US" dirty="0"/>
          </a:p>
        </p:txBody>
      </p:sp>
      <p:sp>
        <p:nvSpPr>
          <p:cNvPr id="8" name="Text Placeholder 2"/>
          <p:cNvSpPr>
            <a:spLocks noGrp="1"/>
          </p:cNvSpPr>
          <p:nvPr>
            <p:ph type="body" idx="1"/>
          </p:nvPr>
        </p:nvSpPr>
        <p:spPr>
          <a:xfrm>
            <a:off x="457200" y="1600200"/>
            <a:ext cx="4040188" cy="914400"/>
          </a:xfrm>
        </p:spPr>
        <p:txBody>
          <a:bodyPr/>
          <a:lstStyle/>
          <a:p>
            <a:r>
              <a:rPr lang="en-US" b="0" i="1" u="sng" dirty="0" smtClean="0"/>
              <a:t>Form Instructions</a:t>
            </a:r>
            <a:endParaRPr lang="en-US" b="0" i="1" u="sng" dirty="0"/>
          </a:p>
        </p:txBody>
      </p:sp>
      <p:sp>
        <p:nvSpPr>
          <p:cNvPr id="9" name="Text Placeholder 3"/>
          <p:cNvSpPr>
            <a:spLocks noGrp="1"/>
          </p:cNvSpPr>
          <p:nvPr>
            <p:ph type="body" idx="14"/>
          </p:nvPr>
        </p:nvSpPr>
        <p:spPr>
          <a:xfrm>
            <a:off x="4722812" y="1600200"/>
            <a:ext cx="4040188" cy="914400"/>
          </a:xfrm>
        </p:spPr>
        <p:txBody>
          <a:bodyPr/>
          <a:lstStyle/>
          <a:p>
            <a:r>
              <a:rPr lang="en-US" b="0" i="1" u="sng" dirty="0" smtClean="0"/>
              <a:t>Contact Us Page</a:t>
            </a:r>
            <a:endParaRPr lang="en-US" b="0" i="1" u="sng" dirty="0"/>
          </a:p>
        </p:txBody>
      </p:sp>
      <p:sp>
        <p:nvSpPr>
          <p:cNvPr id="10" name="Content Placeholder 4"/>
          <p:cNvSpPr>
            <a:spLocks noGrp="1"/>
          </p:cNvSpPr>
          <p:nvPr>
            <p:ph idx="17"/>
          </p:nvPr>
        </p:nvSpPr>
        <p:spPr>
          <a:xfrm>
            <a:off x="457200" y="2819400"/>
            <a:ext cx="4114800" cy="2667000"/>
          </a:xfrm>
        </p:spPr>
        <p:txBody>
          <a:bodyPr/>
          <a:lstStyle/>
          <a:p>
            <a:r>
              <a:rPr lang="en-US" dirty="0" smtClean="0"/>
              <a:t>Form instructions are provided for entities filing a new claim.  </a:t>
            </a:r>
            <a:r>
              <a:rPr lang="en-US" sz="2400" dirty="0" smtClean="0"/>
              <a:t>(See filing a claim)</a:t>
            </a:r>
            <a:endParaRPr lang="en-US" sz="2400"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989605">
            <a:off x="5523769" y="4114800"/>
            <a:ext cx="3200400" cy="15708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Content Placeholder 4"/>
          <p:cNvSpPr txBox="1">
            <a:spLocks noGrp="1"/>
          </p:cNvSpPr>
          <p:nvPr>
            <p:ph idx="18"/>
          </p:nvPr>
        </p:nvSpPr>
        <p:spPr>
          <a:xfrm>
            <a:off x="4724400" y="2819400"/>
            <a:ext cx="4114800" cy="2971800"/>
          </a:xfrm>
          <a:prstGeom prst="rect">
            <a:avLst/>
          </a:prstGeom>
        </p:spPr>
        <p:txBody>
          <a:bodyPr vert="horz" lIns="91440" tIns="45720" rIns="91440" bIns="45720" rtlCol="0">
            <a:normAutofit lnSpcReduction="10000"/>
          </a:bodyPr>
          <a:lstStyle>
            <a:lvl1pPr marL="0" indent="0" algn="l" defTabSz="914400" rtl="0" eaLnBrk="1" latinLnBrk="0" hangingPunct="1">
              <a:lnSpc>
                <a:spcPct val="80000"/>
              </a:lnSpc>
              <a:spcBef>
                <a:spcPts val="0"/>
              </a:spcBef>
              <a:spcAft>
                <a:spcPts val="1200"/>
              </a:spcAft>
              <a:buClr>
                <a:srgbClr val="C00000"/>
              </a:buClr>
              <a:buFontTx/>
              <a:buNone/>
              <a:defRPr sz="3400" b="0" kern="1200" baseline="0">
                <a:solidFill>
                  <a:schemeClr val="tx1"/>
                </a:solidFill>
                <a:latin typeface="Times New Roman" pitchFamily="18" charset="0"/>
                <a:ea typeface="+mn-ea"/>
                <a:cs typeface="Times New Roman" pitchFamily="18" charset="0"/>
              </a:defRPr>
            </a:lvl1pPr>
            <a:lvl2pPr marL="0" indent="-182880" algn="l" defTabSz="914400" rtl="0" eaLnBrk="1" latinLnBrk="0" hangingPunct="1">
              <a:lnSpc>
                <a:spcPct val="80000"/>
              </a:lnSpc>
              <a:spcBef>
                <a:spcPts val="0"/>
              </a:spcBef>
              <a:spcAft>
                <a:spcPts val="1200"/>
              </a:spcAft>
              <a:buClr>
                <a:srgbClr val="C00000"/>
              </a:buClr>
              <a:buSzPct val="100000"/>
              <a:buFontTx/>
              <a:buBlip>
                <a:blip r:embed="rId3"/>
              </a:buBlip>
              <a:defRPr sz="3400" kern="1200">
                <a:solidFill>
                  <a:schemeClr val="tx1"/>
                </a:solidFill>
                <a:latin typeface="Times New Roman" pitchFamily="18" charset="0"/>
                <a:ea typeface="+mn-ea"/>
                <a:cs typeface="Times New Roman" pitchFamily="18" charset="0"/>
              </a:defRPr>
            </a:lvl2pPr>
            <a:lvl3pPr marL="640080" indent="-283464" algn="l" defTabSz="914400" rtl="0" eaLnBrk="1" latinLnBrk="0" hangingPunct="1">
              <a:lnSpc>
                <a:spcPct val="80000"/>
              </a:lnSpc>
              <a:spcBef>
                <a:spcPts val="0"/>
              </a:spcBef>
              <a:spcAft>
                <a:spcPts val="1200"/>
              </a:spcAft>
              <a:buClr>
                <a:schemeClr val="accent1">
                  <a:lumMod val="75000"/>
                </a:schemeClr>
              </a:buClr>
              <a:buSzPct val="120000"/>
              <a:buFont typeface="Times New Roman" pitchFamily="18" charset="0"/>
              <a:buChar char="•"/>
              <a:defRPr sz="3400" kern="1200">
                <a:solidFill>
                  <a:schemeClr val="tx1"/>
                </a:solidFill>
                <a:latin typeface="Times New Roman" pitchFamily="18" charset="0"/>
                <a:ea typeface="+mn-ea"/>
                <a:cs typeface="Times New Roman" pitchFamily="18" charset="0"/>
              </a:defRPr>
            </a:lvl3pPr>
            <a:lvl4pPr marL="1005840" indent="-283464" algn="l" defTabSz="914400" rtl="0" eaLnBrk="1" latinLnBrk="0" hangingPunct="1">
              <a:lnSpc>
                <a:spcPct val="80000"/>
              </a:lnSpc>
              <a:spcBef>
                <a:spcPts val="0"/>
              </a:spcBef>
              <a:spcAft>
                <a:spcPts val="1200"/>
              </a:spcAft>
              <a:buClrTx/>
              <a:buFontTx/>
              <a:buNone/>
              <a:defRPr sz="3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8pPr>
            <a:lvl9pPr marL="3886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dirty="0" smtClean="0"/>
              <a:t>Contact information is provided on our Contact Us page in the system.</a:t>
            </a:r>
          </a:p>
          <a:p>
            <a:endParaRPr lang="en-US" sz="2400" dirty="0" smtClean="0"/>
          </a:p>
          <a:p>
            <a:endParaRPr lang="en-US" sz="2400" dirty="0"/>
          </a:p>
          <a:p>
            <a:pPr algn="ctr"/>
            <a:r>
              <a:rPr lang="en-US" sz="1900" dirty="0" smtClean="0">
                <a:hlinkClick r:id="rId4"/>
              </a:rPr>
              <a:t>Medical Professional Liability Link</a:t>
            </a:r>
            <a:endParaRPr lang="en-US" sz="1900" dirty="0" smtClean="0"/>
          </a:p>
          <a:p>
            <a:endParaRPr lang="en-US" sz="2400" dirty="0"/>
          </a:p>
        </p:txBody>
      </p:sp>
    </p:spTree>
    <p:extLst>
      <p:ext uri="{BB962C8B-B14F-4D97-AF65-F5344CB8AC3E}">
        <p14:creationId xmlns:p14="http://schemas.microsoft.com/office/powerpoint/2010/main" xmlns="" val="106600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Account Management</a:t>
            </a:r>
          </a:p>
        </p:txBody>
      </p:sp>
      <p:sp>
        <p:nvSpPr>
          <p:cNvPr id="5" name="Content Placeholder 4"/>
          <p:cNvSpPr>
            <a:spLocks noGrp="1"/>
          </p:cNvSpPr>
          <p:nvPr>
            <p:ph idx="1"/>
          </p:nvPr>
        </p:nvSpPr>
        <p:spPr/>
        <p:txBody>
          <a:bodyPr>
            <a:normAutofit/>
          </a:bodyPr>
          <a:lstStyle/>
          <a:p>
            <a:pPr lvl="0">
              <a:lnSpc>
                <a:spcPct val="100000"/>
              </a:lnSpc>
            </a:pPr>
            <a:r>
              <a:rPr lang="en-US" sz="1800" dirty="0"/>
              <a:t>New Users will need to create accounts, that will be approved by </a:t>
            </a:r>
            <a:r>
              <a:rPr lang="en-US" sz="1800" dirty="0" smtClean="0"/>
              <a:t>staff in Statistical Analysis of </a:t>
            </a:r>
            <a:r>
              <a:rPr lang="en-US" sz="1800" dirty="0"/>
              <a:t>DIFP, before claims can be created, updated, or </a:t>
            </a:r>
            <a:r>
              <a:rPr lang="en-US" sz="1800" dirty="0" smtClean="0"/>
              <a:t>closed.  User will not be able to access the system until the registration is accepted.</a:t>
            </a:r>
            <a:endParaRPr lang="en-US" sz="1800" dirty="0"/>
          </a:p>
        </p:txBody>
      </p:sp>
    </p:spTree>
    <p:extLst>
      <p:ext uri="{BB962C8B-B14F-4D97-AF65-F5344CB8AC3E}">
        <p14:creationId xmlns:p14="http://schemas.microsoft.com/office/powerpoint/2010/main" xmlns="" val="119932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Account Registration</a:t>
            </a:r>
            <a:endParaRPr lang="en-US" dirty="0"/>
          </a:p>
        </p:txBody>
      </p:sp>
      <p:sp>
        <p:nvSpPr>
          <p:cNvPr id="6" name="Content Placeholder 2"/>
          <p:cNvSpPr>
            <a:spLocks noGrp="1"/>
          </p:cNvSpPr>
          <p:nvPr>
            <p:ph idx="1"/>
          </p:nvPr>
        </p:nvSpPr>
        <p:spPr/>
        <p:txBody>
          <a:bodyPr>
            <a:normAutofit fontScale="62500" lnSpcReduction="20000"/>
          </a:bodyPr>
          <a:lstStyle/>
          <a:p>
            <a:pPr>
              <a:lnSpc>
                <a:spcPct val="120000"/>
              </a:lnSpc>
            </a:pPr>
            <a:r>
              <a:rPr lang="en-US" dirty="0" smtClean="0"/>
              <a:t>Users will need to create and/or provide the following information when registering an account with DIFP:</a:t>
            </a:r>
          </a:p>
          <a:p>
            <a:pPr marL="457200" indent="-457200">
              <a:lnSpc>
                <a:spcPct val="120000"/>
              </a:lnSpc>
              <a:buFont typeface="Arial" pitchFamily="34" charset="0"/>
              <a:buChar char="•"/>
            </a:pPr>
            <a:r>
              <a:rPr lang="en-US" sz="2400" dirty="0" smtClean="0"/>
              <a:t>Create a User Name</a:t>
            </a:r>
          </a:p>
          <a:p>
            <a:pPr marL="457200" indent="-457200">
              <a:lnSpc>
                <a:spcPct val="120000"/>
              </a:lnSpc>
              <a:buFont typeface="Arial" pitchFamily="34" charset="0"/>
              <a:buChar char="•"/>
            </a:pPr>
            <a:r>
              <a:rPr lang="en-US" sz="2400" dirty="0" smtClean="0"/>
              <a:t>Provide a valid Email Address</a:t>
            </a:r>
          </a:p>
          <a:p>
            <a:pPr marL="457200" indent="-457200">
              <a:lnSpc>
                <a:spcPct val="120000"/>
              </a:lnSpc>
              <a:buFont typeface="Arial" pitchFamily="34" charset="0"/>
              <a:buChar char="•"/>
            </a:pPr>
            <a:r>
              <a:rPr lang="en-US" sz="2400" dirty="0" smtClean="0"/>
              <a:t>Create a Password</a:t>
            </a:r>
          </a:p>
          <a:p>
            <a:pPr marL="457200" indent="-457200">
              <a:lnSpc>
                <a:spcPct val="120000"/>
              </a:lnSpc>
              <a:buFont typeface="Arial" pitchFamily="34" charset="0"/>
              <a:buChar char="•"/>
            </a:pPr>
            <a:r>
              <a:rPr lang="en-US" sz="2400" dirty="0" smtClean="0"/>
              <a:t>Provide valid NAIC number(s)</a:t>
            </a:r>
          </a:p>
          <a:p>
            <a:pPr marL="457200" indent="-457200">
              <a:lnSpc>
                <a:spcPct val="120000"/>
              </a:lnSpc>
              <a:buFont typeface="Arial" pitchFamily="34" charset="0"/>
              <a:buChar char="•"/>
            </a:pPr>
            <a:r>
              <a:rPr lang="en-US" sz="2400" dirty="0" smtClean="0"/>
              <a:t>Provide Contact Name</a:t>
            </a:r>
          </a:p>
          <a:p>
            <a:pPr marL="457200" indent="-457200">
              <a:lnSpc>
                <a:spcPct val="120000"/>
              </a:lnSpc>
              <a:buFont typeface="Arial" pitchFamily="34" charset="0"/>
              <a:buChar char="•"/>
            </a:pPr>
            <a:r>
              <a:rPr lang="en-US" sz="2400" dirty="0" smtClean="0"/>
              <a:t>Provide Contact Phone Number</a:t>
            </a:r>
          </a:p>
          <a:p>
            <a:pPr marL="457200" indent="-457200">
              <a:lnSpc>
                <a:spcPct val="120000"/>
              </a:lnSpc>
              <a:buFont typeface="Arial" pitchFamily="34" charset="0"/>
              <a:buChar char="•"/>
            </a:pPr>
            <a:r>
              <a:rPr lang="en-US" sz="2400" dirty="0" smtClean="0"/>
              <a:t>Provide Contact Address Information</a:t>
            </a:r>
          </a:p>
          <a:p>
            <a:pPr marL="457200" indent="-457200">
              <a:buFont typeface="Arial" pitchFamily="34" charset="0"/>
              <a:buChar char="•"/>
            </a:pPr>
            <a:endParaRPr lang="en-US" dirty="0"/>
          </a:p>
        </p:txBody>
      </p:sp>
    </p:spTree>
    <p:extLst>
      <p:ext uri="{BB962C8B-B14F-4D97-AF65-F5344CB8AC3E}">
        <p14:creationId xmlns:p14="http://schemas.microsoft.com/office/powerpoint/2010/main" xmlns="" val="405669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Account Registration</a:t>
            </a:r>
            <a:endParaRPr lang="en-US" dirty="0"/>
          </a:p>
        </p:txBody>
      </p:sp>
      <p:sp>
        <p:nvSpPr>
          <p:cNvPr id="6" name="Text Placeholder 2"/>
          <p:cNvSpPr>
            <a:spLocks noGrp="1"/>
          </p:cNvSpPr>
          <p:nvPr>
            <p:ph idx="1"/>
          </p:nvPr>
        </p:nvSpPr>
        <p:spPr>
          <a:xfrm>
            <a:off x="381000" y="1676400"/>
            <a:ext cx="8305800" cy="1143000"/>
          </a:xfrm>
        </p:spPr>
        <p:txBody>
          <a:bodyPr>
            <a:normAutofit/>
          </a:bodyPr>
          <a:lstStyle/>
          <a:p>
            <a:pPr lvl="0">
              <a:lnSpc>
                <a:spcPct val="110000"/>
              </a:lnSpc>
            </a:pPr>
            <a:r>
              <a:rPr lang="en-US" sz="1800" dirty="0"/>
              <a:t>New user’s should register with DIFP to gain access to the application.  </a:t>
            </a:r>
            <a:r>
              <a:rPr lang="en-US" sz="1800" dirty="0" smtClean="0"/>
              <a:t>Simply, select Signup </a:t>
            </a:r>
            <a:r>
              <a:rPr lang="en-US" sz="1800" dirty="0"/>
              <a:t>to being the process from the login page</a:t>
            </a:r>
            <a:r>
              <a:rPr lang="en-US" sz="1800" dirty="0" smtClean="0"/>
              <a:t>.</a:t>
            </a:r>
            <a:endParaRPr lang="en-US" sz="1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219200" y="2514600"/>
            <a:ext cx="6629400" cy="3341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ight Arrow 7"/>
          <p:cNvSpPr/>
          <p:nvPr/>
        </p:nvSpPr>
        <p:spPr>
          <a:xfrm rot="8849081">
            <a:off x="4925779" y="4339917"/>
            <a:ext cx="685800" cy="382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599" y="4447882"/>
            <a:ext cx="2428875" cy="857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2612588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Registration Page</a:t>
            </a:r>
            <a:endParaRPr lang="en-US" dirty="0"/>
          </a:p>
        </p:txBody>
      </p:sp>
      <p:sp>
        <p:nvSpPr>
          <p:cNvPr id="6" name="Content Placeholder 2"/>
          <p:cNvSpPr>
            <a:spLocks noGrp="1"/>
          </p:cNvSpPr>
          <p:nvPr>
            <p:ph idx="1"/>
          </p:nvPr>
        </p:nvSpPr>
        <p:spPr>
          <a:xfrm>
            <a:off x="381000" y="1905000"/>
            <a:ext cx="2590800" cy="3657600"/>
          </a:xfrm>
        </p:spPr>
        <p:txBody>
          <a:bodyPr>
            <a:normAutofit/>
          </a:bodyPr>
          <a:lstStyle/>
          <a:p>
            <a:pPr>
              <a:lnSpc>
                <a:spcPct val="100000"/>
              </a:lnSpc>
            </a:pPr>
            <a:r>
              <a:rPr lang="en-US" sz="1800" dirty="0" smtClean="0"/>
              <a:t>After selecting the signup link.  You will be directed to the following page.</a:t>
            </a:r>
            <a:endParaRPr lang="en-US"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1143000"/>
            <a:ext cx="5723810" cy="4647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8586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Account Registration</a:t>
            </a:r>
            <a:endParaRPr lang="en-US" dirty="0"/>
          </a:p>
        </p:txBody>
      </p:sp>
      <p:sp>
        <p:nvSpPr>
          <p:cNvPr id="5" name="Content Placeholder 2"/>
          <p:cNvSpPr>
            <a:spLocks noGrp="1"/>
          </p:cNvSpPr>
          <p:nvPr>
            <p:ph idx="1"/>
          </p:nvPr>
        </p:nvSpPr>
        <p:spPr/>
        <p:txBody>
          <a:bodyPr>
            <a:normAutofit/>
          </a:bodyPr>
          <a:lstStyle/>
          <a:p>
            <a:pPr>
              <a:lnSpc>
                <a:spcPct val="110000"/>
              </a:lnSpc>
            </a:pPr>
            <a:r>
              <a:rPr lang="en-US" sz="1800" dirty="0" smtClean="0"/>
              <a:t>Begin the sign up process by providing the requested information.  All information requested is required to complete account registration.  Follow prompts to correct online registration inconsistencies or errors.  Select the “Register” button to submit registration.</a:t>
            </a:r>
          </a:p>
        </p:txBody>
      </p:sp>
    </p:spTree>
    <p:extLst>
      <p:ext uri="{BB962C8B-B14F-4D97-AF65-F5344CB8AC3E}">
        <p14:creationId xmlns:p14="http://schemas.microsoft.com/office/powerpoint/2010/main" xmlns="" val="63885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Registration Complete</a:t>
            </a:r>
            <a:endParaRPr lang="en-US" dirty="0"/>
          </a:p>
        </p:txBody>
      </p:sp>
      <p:sp>
        <p:nvSpPr>
          <p:cNvPr id="5" name="Content Placeholder 4"/>
          <p:cNvSpPr txBox="1">
            <a:spLocks noGrp="1"/>
          </p:cNvSpPr>
          <p:nvPr>
            <p:ph idx="1"/>
          </p:nvPr>
        </p:nvSpPr>
        <p:spPr>
          <a:xfrm>
            <a:off x="381000" y="1600200"/>
            <a:ext cx="8305800" cy="1501950"/>
          </a:xfrm>
          <a:prstGeom prst="rect">
            <a:avLst/>
          </a:prstGeom>
          <a:noFill/>
        </p:spPr>
        <p:txBody>
          <a:bodyPr wrap="square" rtlCol="0">
            <a:spAutoFit/>
          </a:bodyPr>
          <a:lstStyle/>
          <a:p>
            <a:r>
              <a:rPr lang="en-US" sz="1800" dirty="0" smtClean="0">
                <a:latin typeface="Arial" pitchFamily="34" charset="0"/>
                <a:cs typeface="Arial" pitchFamily="34" charset="0"/>
              </a:rPr>
              <a:t>After selecting the “Register” button you will be directed to the registration complete page.  You </a:t>
            </a:r>
            <a:r>
              <a:rPr lang="en-US" sz="1800" dirty="0">
                <a:latin typeface="Arial" pitchFamily="34" charset="0"/>
                <a:cs typeface="Arial" pitchFamily="34" charset="0"/>
              </a:rPr>
              <a:t>will also receive </a:t>
            </a:r>
            <a:r>
              <a:rPr lang="en-US" sz="1800" dirty="0" smtClean="0">
                <a:latin typeface="Arial" pitchFamily="34" charset="0"/>
                <a:cs typeface="Arial" pitchFamily="34" charset="0"/>
              </a:rPr>
              <a:t>an email notification verifying your registration.  </a:t>
            </a:r>
          </a:p>
          <a:p>
            <a:pPr marL="285750" indent="-285750">
              <a:buFont typeface="Arial" pitchFamily="34" charset="0"/>
              <a:buChar char="•"/>
            </a:pPr>
            <a:r>
              <a:rPr lang="en-US" sz="1600" i="1" dirty="0" smtClean="0">
                <a:latin typeface="Arial" pitchFamily="34" charset="0"/>
                <a:cs typeface="Arial" pitchFamily="34" charset="0"/>
              </a:rPr>
              <a:t>It is important to note that processing registrations can take up to 48-72 hours before approval is received.  You will receive a confirmation email once your account is accepted.</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287" y="3068533"/>
            <a:ext cx="5715000" cy="2688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4669" y="3886200"/>
            <a:ext cx="4362893" cy="16744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2037345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Contact Information Updates</a:t>
            </a:r>
            <a:endParaRPr lang="en-US" dirty="0"/>
          </a:p>
        </p:txBody>
      </p:sp>
      <p:sp>
        <p:nvSpPr>
          <p:cNvPr id="5" name="Content Placeholder 2"/>
          <p:cNvSpPr>
            <a:spLocks noGrp="1"/>
          </p:cNvSpPr>
          <p:nvPr>
            <p:ph idx="1"/>
          </p:nvPr>
        </p:nvSpPr>
        <p:spPr/>
        <p:txBody>
          <a:bodyPr>
            <a:noAutofit/>
          </a:bodyPr>
          <a:lstStyle/>
          <a:p>
            <a:pPr>
              <a:lnSpc>
                <a:spcPct val="120000"/>
              </a:lnSpc>
            </a:pPr>
            <a:r>
              <a:rPr lang="en-US" sz="1800" dirty="0" smtClean="0"/>
              <a:t>You will need to login to your account in order to manager your </a:t>
            </a:r>
            <a:r>
              <a:rPr lang="en-US" sz="1800" smtClean="0"/>
              <a:t>account settings.</a:t>
            </a:r>
            <a:endParaRPr lang="en-US" sz="1800" dirty="0"/>
          </a:p>
          <a:p>
            <a:pPr>
              <a:lnSpc>
                <a:spcPct val="120000"/>
              </a:lnSpc>
            </a:pPr>
            <a:r>
              <a:rPr lang="en-US" sz="1800" dirty="0" smtClean="0"/>
              <a:t>You can change your password, email account, and contact information online through the account settings option. </a:t>
            </a:r>
          </a:p>
          <a:p>
            <a:pPr>
              <a:lnSpc>
                <a:spcPct val="120000"/>
              </a:lnSpc>
            </a:pPr>
            <a:r>
              <a:rPr lang="en-US" sz="1800" dirty="0" smtClean="0"/>
              <a:t>Updates </a:t>
            </a:r>
            <a:r>
              <a:rPr lang="en-US" sz="1800" dirty="0"/>
              <a:t>to accounts will be approved immediately but changes to accounts will be processed nightly.  </a:t>
            </a:r>
            <a:endParaRPr lang="en-US" sz="1800" dirty="0" smtClean="0"/>
          </a:p>
        </p:txBody>
      </p:sp>
    </p:spTree>
    <p:extLst>
      <p:ext uri="{BB962C8B-B14F-4D97-AF65-F5344CB8AC3E}">
        <p14:creationId xmlns:p14="http://schemas.microsoft.com/office/powerpoint/2010/main" xmlns="" val="612587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MARKET R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ACDA9D3DE5C24CAB4C694A49EB1986" ma:contentTypeVersion="0" ma:contentTypeDescription="Create a new document." ma:contentTypeScope="" ma:versionID="69534a89a3f3d2d62ca2cf6b44c6263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283F86-3E0C-45A3-A121-41429C40C29B}">
  <ds:schemaRefs>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0518445-7D9E-4EDE-94FF-3C8B696BD0C7}">
  <ds:schemaRefs>
    <ds:schemaRef ds:uri="http://schemas.microsoft.com/sharepoint/v3/contenttype/forms"/>
  </ds:schemaRefs>
</ds:datastoreItem>
</file>

<file path=customXml/itemProps3.xml><?xml version="1.0" encoding="utf-8"?>
<ds:datastoreItem xmlns:ds="http://schemas.openxmlformats.org/officeDocument/2006/customXml" ds:itemID="{2065F16B-EF41-4901-960F-3B0EA3AFF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  MARKET REG</Template>
  <TotalTime>119</TotalTime>
  <Words>854</Words>
  <Application>Microsoft Office PowerPoint</Application>
  <PresentationFormat>On-screen Show (4:3)</PresentationFormat>
  <Paragraphs>82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 Template  MARKET REG</vt:lpstr>
      <vt:lpstr>Medical Professional Liability Insurance Claim Reports</vt:lpstr>
      <vt:lpstr>System Overview</vt:lpstr>
      <vt:lpstr>Account Management</vt:lpstr>
      <vt:lpstr>Account Registration</vt:lpstr>
      <vt:lpstr>Account Registration</vt:lpstr>
      <vt:lpstr>Registration Page</vt:lpstr>
      <vt:lpstr>Account Registration</vt:lpstr>
      <vt:lpstr>Registration Complete</vt:lpstr>
      <vt:lpstr>Contact Information Updates</vt:lpstr>
      <vt:lpstr>Account Login Screen</vt:lpstr>
      <vt:lpstr>Account Login</vt:lpstr>
      <vt:lpstr>Homepage</vt:lpstr>
      <vt:lpstr>Account Settings</vt:lpstr>
      <vt:lpstr>Account Settings</vt:lpstr>
      <vt:lpstr>Account Settings Saved</vt:lpstr>
      <vt:lpstr>Managing Claims</vt:lpstr>
      <vt:lpstr>Create a Claim</vt:lpstr>
      <vt:lpstr>Claim Creation Notification</vt:lpstr>
      <vt:lpstr>Create a New Claim</vt:lpstr>
      <vt:lpstr>File Submitted Screen</vt:lpstr>
      <vt:lpstr>Update an Existing Claim</vt:lpstr>
      <vt:lpstr>Close an Existing Claim</vt:lpstr>
      <vt:lpstr>Find Assistance On Our Contact Page or on the Claims Form</vt:lpstr>
    </vt:vector>
  </TitlesOfParts>
  <Company>State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Professional Liability Insurance Claim Reports</dc:title>
  <dc:creator>Hartman, Christina</dc:creator>
  <cp:lastModifiedBy>Stiefermann, Diane</cp:lastModifiedBy>
  <cp:revision>12</cp:revision>
  <cp:lastPrinted>2012-10-24T16:12:29Z</cp:lastPrinted>
  <dcterms:created xsi:type="dcterms:W3CDTF">2012-10-05T14:58:57Z</dcterms:created>
  <dcterms:modified xsi:type="dcterms:W3CDTF">2013-01-16T15:50:59Z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0x010100A8ACDA9D3DE5C24CAB4C694A49EB1986</vt:lpwstr>
  </property>
</Properties>
</file>